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tags/tag16.xml" ContentType="application/vnd.openxmlformats-officedocument.presentationml.tags+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23.xml" ContentType="application/vnd.openxmlformats-officedocument.presentationml.notesSlide+xml"/>
  <Override PartName="/ppt/tags/tag18.xml" ContentType="application/vnd.openxmlformats-officedocument.presentationml.tags+xml"/>
  <Override PartName="/ppt/notesSlides/notesSlide24.xml" ContentType="application/vnd.openxmlformats-officedocument.presentationml.notesSlide+xml"/>
  <Override PartName="/ppt/tags/tag19.xml" ContentType="application/vnd.openxmlformats-officedocument.presentationml.tags+xml"/>
  <Override PartName="/ppt/notesSlides/notesSlide25.xml" ContentType="application/vnd.openxmlformats-officedocument.presentationml.notesSlide+xml"/>
  <Override PartName="/ppt/tags/tag20.xml" ContentType="application/vnd.openxmlformats-officedocument.presentationml.tags+xml"/>
  <Override PartName="/ppt/notesSlides/notesSlide26.xml" ContentType="application/vnd.openxmlformats-officedocument.presentationml.notesSlide+xml"/>
  <Override PartName="/ppt/tags/tag21.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2.xml" ContentType="application/vnd.openxmlformats-officedocument.presentationml.tags+xml"/>
  <Override PartName="/ppt/notesSlides/notesSlide29.xml" ContentType="application/vnd.openxmlformats-officedocument.presentationml.notesSlide+xml"/>
  <Override PartName="/ppt/tags/tag23.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24.xml" ContentType="application/vnd.openxmlformats-officedocument.presentationml.tags+xml"/>
  <Override PartName="/ppt/notesSlides/notesSlide32.xml" ContentType="application/vnd.openxmlformats-officedocument.presentationml.notesSlide+xml"/>
  <Override PartName="/ppt/tags/tag25.xml" ContentType="application/vnd.openxmlformats-officedocument.presentationml.tags+xml"/>
  <Override PartName="/ppt/notesSlides/notesSlide33.xml" ContentType="application/vnd.openxmlformats-officedocument.presentationml.notesSlide+xml"/>
  <Override PartName="/ppt/tags/tag26.xml" ContentType="application/vnd.openxmlformats-officedocument.presentationml.tags+xml"/>
  <Override PartName="/ppt/notesSlides/notesSlide34.xml" ContentType="application/vnd.openxmlformats-officedocument.presentationml.notesSlide+xml"/>
  <Override PartName="/ppt/tags/tag27.xml" ContentType="application/vnd.openxmlformats-officedocument.presentationml.tags+xml"/>
  <Override PartName="/ppt/notesSlides/notesSlide35.xml" ContentType="application/vnd.openxmlformats-officedocument.presentationml.notesSlide+xml"/>
  <Override PartName="/ppt/tags/tag28.xml" ContentType="application/vnd.openxmlformats-officedocument.presentationml.tags+xml"/>
  <Override PartName="/ppt/notesSlides/notesSlide36.xml" ContentType="application/vnd.openxmlformats-officedocument.presentationml.notesSlide+xml"/>
  <Override PartName="/ppt/tags/tag29.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7" r:id="rId1"/>
  </p:sldMasterIdLst>
  <p:notesMasterIdLst>
    <p:notesMasterId r:id="rId44"/>
  </p:notesMasterIdLst>
  <p:handoutMasterIdLst>
    <p:handoutMasterId r:id="rId45"/>
  </p:handoutMasterIdLst>
  <p:sldIdLst>
    <p:sldId id="256" r:id="rId2"/>
    <p:sldId id="398" r:id="rId3"/>
    <p:sldId id="354" r:id="rId4"/>
    <p:sldId id="425" r:id="rId5"/>
    <p:sldId id="411" r:id="rId6"/>
    <p:sldId id="421" r:id="rId7"/>
    <p:sldId id="422" r:id="rId8"/>
    <p:sldId id="385" r:id="rId9"/>
    <p:sldId id="426" r:id="rId10"/>
    <p:sldId id="400" r:id="rId11"/>
    <p:sldId id="436" r:id="rId12"/>
    <p:sldId id="437" r:id="rId13"/>
    <p:sldId id="438" r:id="rId14"/>
    <p:sldId id="324" r:id="rId15"/>
    <p:sldId id="430" r:id="rId16"/>
    <p:sldId id="433" r:id="rId17"/>
    <p:sldId id="450" r:id="rId18"/>
    <p:sldId id="427" r:id="rId19"/>
    <p:sldId id="439" r:id="rId20"/>
    <p:sldId id="440" r:id="rId21"/>
    <p:sldId id="428" r:id="rId22"/>
    <p:sldId id="442" r:id="rId23"/>
    <p:sldId id="443" r:id="rId24"/>
    <p:sldId id="444" r:id="rId25"/>
    <p:sldId id="445" r:id="rId26"/>
    <p:sldId id="446" r:id="rId27"/>
    <p:sldId id="441" r:id="rId28"/>
    <p:sldId id="451" r:id="rId29"/>
    <p:sldId id="429" r:id="rId30"/>
    <p:sldId id="434" r:id="rId31"/>
    <p:sldId id="431" r:id="rId32"/>
    <p:sldId id="351" r:id="rId33"/>
    <p:sldId id="448" r:id="rId34"/>
    <p:sldId id="416" r:id="rId35"/>
    <p:sldId id="452" r:id="rId36"/>
    <p:sldId id="432" r:id="rId37"/>
    <p:sldId id="415" r:id="rId38"/>
    <p:sldId id="357" r:id="rId39"/>
    <p:sldId id="325" r:id="rId40"/>
    <p:sldId id="454" r:id="rId41"/>
    <p:sldId id="453" r:id="rId42"/>
    <p:sldId id="326" r:id="rId43"/>
  </p:sldIdLst>
  <p:sldSz cx="12192000" cy="6858000"/>
  <p:notesSz cx="7315200" cy="9601200"/>
  <p:defaultTextStyle>
    <a:defPPr>
      <a:defRPr lang="en-US"/>
    </a:defPPr>
    <a:lvl1pPr algn="l" rtl="0" eaLnBrk="0" fontAlgn="base" hangingPunct="0">
      <a:spcBef>
        <a:spcPct val="0"/>
      </a:spcBef>
      <a:spcAft>
        <a:spcPct val="0"/>
      </a:spcAft>
      <a:defRPr kern="1200">
        <a:solidFill>
          <a:schemeClr val="tx1"/>
        </a:solidFill>
        <a:latin typeface="Tahoma" charset="0"/>
        <a:ea typeface="+mn-ea"/>
        <a:cs typeface="+mn-cs"/>
      </a:defRPr>
    </a:lvl1pPr>
    <a:lvl2pPr marL="457200" algn="l" rtl="0" eaLnBrk="0" fontAlgn="base" hangingPunct="0">
      <a:spcBef>
        <a:spcPct val="0"/>
      </a:spcBef>
      <a:spcAft>
        <a:spcPct val="0"/>
      </a:spcAft>
      <a:defRPr kern="1200">
        <a:solidFill>
          <a:schemeClr val="tx1"/>
        </a:solidFill>
        <a:latin typeface="Tahoma" charset="0"/>
        <a:ea typeface="+mn-ea"/>
        <a:cs typeface="+mn-cs"/>
      </a:defRPr>
    </a:lvl2pPr>
    <a:lvl3pPr marL="914400" algn="l" rtl="0" eaLnBrk="0" fontAlgn="base" hangingPunct="0">
      <a:spcBef>
        <a:spcPct val="0"/>
      </a:spcBef>
      <a:spcAft>
        <a:spcPct val="0"/>
      </a:spcAft>
      <a:defRPr kern="1200">
        <a:solidFill>
          <a:schemeClr val="tx1"/>
        </a:solidFill>
        <a:latin typeface="Tahoma" charset="0"/>
        <a:ea typeface="+mn-ea"/>
        <a:cs typeface="+mn-cs"/>
      </a:defRPr>
    </a:lvl3pPr>
    <a:lvl4pPr marL="1371600" algn="l" rtl="0" eaLnBrk="0" fontAlgn="base" hangingPunct="0">
      <a:spcBef>
        <a:spcPct val="0"/>
      </a:spcBef>
      <a:spcAft>
        <a:spcPct val="0"/>
      </a:spcAft>
      <a:defRPr kern="1200">
        <a:solidFill>
          <a:schemeClr val="tx1"/>
        </a:solidFill>
        <a:latin typeface="Tahoma" charset="0"/>
        <a:ea typeface="+mn-ea"/>
        <a:cs typeface="+mn-cs"/>
      </a:defRPr>
    </a:lvl4pPr>
    <a:lvl5pPr marL="1828800" algn="l" rtl="0" eaLnBrk="0" fontAlgn="base" hangingPunct="0">
      <a:spcBef>
        <a:spcPct val="0"/>
      </a:spcBef>
      <a:spcAft>
        <a:spcPct val="0"/>
      </a:spcAft>
      <a:defRPr kern="1200">
        <a:solidFill>
          <a:schemeClr val="tx1"/>
        </a:solidFill>
        <a:latin typeface="Tahoma" charset="0"/>
        <a:ea typeface="+mn-ea"/>
        <a:cs typeface="+mn-cs"/>
      </a:defRPr>
    </a:lvl5pPr>
    <a:lvl6pPr marL="2286000" algn="l" defTabSz="914400" rtl="0" eaLnBrk="1" latinLnBrk="0" hangingPunct="1">
      <a:defRPr kern="1200">
        <a:solidFill>
          <a:schemeClr val="tx1"/>
        </a:solidFill>
        <a:latin typeface="Tahoma" charset="0"/>
        <a:ea typeface="+mn-ea"/>
        <a:cs typeface="+mn-cs"/>
      </a:defRPr>
    </a:lvl6pPr>
    <a:lvl7pPr marL="2743200" algn="l" defTabSz="914400" rtl="0" eaLnBrk="1" latinLnBrk="0" hangingPunct="1">
      <a:defRPr kern="1200">
        <a:solidFill>
          <a:schemeClr val="tx1"/>
        </a:solidFill>
        <a:latin typeface="Tahoma" charset="0"/>
        <a:ea typeface="+mn-ea"/>
        <a:cs typeface="+mn-cs"/>
      </a:defRPr>
    </a:lvl7pPr>
    <a:lvl8pPr marL="3200400" algn="l" defTabSz="914400" rtl="0" eaLnBrk="1" latinLnBrk="0" hangingPunct="1">
      <a:defRPr kern="1200">
        <a:solidFill>
          <a:schemeClr val="tx1"/>
        </a:solidFill>
        <a:latin typeface="Tahoma" charset="0"/>
        <a:ea typeface="+mn-ea"/>
        <a:cs typeface="+mn-cs"/>
      </a:defRPr>
    </a:lvl8pPr>
    <a:lvl9pPr marL="3657600" algn="l" defTabSz="914400" rtl="0" eaLnBrk="1" latinLnBrk="0" hangingPunct="1">
      <a:defRPr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5B5A"/>
    <a:srgbClr val="FFFFFF"/>
    <a:srgbClr val="F8F8F8"/>
    <a:srgbClr val="990000"/>
    <a:srgbClr val="686532"/>
    <a:srgbClr val="008000"/>
    <a:srgbClr val="25412A"/>
    <a:srgbClr val="5A6532"/>
    <a:srgbClr val="339966"/>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59" autoAdjust="0"/>
    <p:restoredTop sz="88260" autoAdjust="0"/>
  </p:normalViewPr>
  <p:slideViewPr>
    <p:cSldViewPr snapToGrid="0">
      <p:cViewPr varScale="1">
        <p:scale>
          <a:sx n="115" d="100"/>
          <a:sy n="115" d="100"/>
        </p:scale>
        <p:origin x="510" y="108"/>
      </p:cViewPr>
      <p:guideLst>
        <p:guide orient="horz" pos="2136"/>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93" d="100"/>
          <a:sy n="93" d="100"/>
        </p:scale>
        <p:origin x="3576"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hdr" sz="quarter"/>
          </p:nvPr>
        </p:nvSpPr>
        <p:spPr bwMode="auto">
          <a:xfrm>
            <a:off x="1" y="2"/>
            <a:ext cx="3169196" cy="479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709" tIns="48355" rIns="96709" bIns="48355" numCol="1" anchor="t" anchorCtr="0" compatLnSpc="1">
            <a:prstTxWarp prst="textNoShape">
              <a:avLst/>
            </a:prstTxWarp>
          </a:bodyPr>
          <a:lstStyle>
            <a:lvl1pPr defTabSz="967156" eaLnBrk="1" hangingPunct="1">
              <a:defRPr sz="1300">
                <a:latin typeface="Arial" charset="0"/>
              </a:defRPr>
            </a:lvl1pPr>
          </a:lstStyle>
          <a:p>
            <a:pPr>
              <a:defRPr/>
            </a:pPr>
            <a:endParaRPr lang="en-US"/>
          </a:p>
        </p:txBody>
      </p:sp>
      <p:sp>
        <p:nvSpPr>
          <p:cNvPr id="140291" name="Rectangle 3"/>
          <p:cNvSpPr>
            <a:spLocks noGrp="1" noChangeArrowheads="1"/>
          </p:cNvSpPr>
          <p:nvPr>
            <p:ph type="dt" sz="quarter" idx="1"/>
          </p:nvPr>
        </p:nvSpPr>
        <p:spPr bwMode="auto">
          <a:xfrm>
            <a:off x="4144335" y="2"/>
            <a:ext cx="3169196" cy="479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709" tIns="48355" rIns="96709" bIns="48355" numCol="1" anchor="t" anchorCtr="0" compatLnSpc="1">
            <a:prstTxWarp prst="textNoShape">
              <a:avLst/>
            </a:prstTxWarp>
          </a:bodyPr>
          <a:lstStyle>
            <a:lvl1pPr algn="r" defTabSz="967156" eaLnBrk="1" hangingPunct="1">
              <a:defRPr sz="1300">
                <a:latin typeface="Arial" charset="0"/>
              </a:defRPr>
            </a:lvl1pPr>
          </a:lstStyle>
          <a:p>
            <a:pPr>
              <a:defRPr/>
            </a:pPr>
            <a:endParaRPr lang="en-US"/>
          </a:p>
        </p:txBody>
      </p:sp>
      <p:sp>
        <p:nvSpPr>
          <p:cNvPr id="140292" name="Rectangle 4"/>
          <p:cNvSpPr>
            <a:spLocks noGrp="1" noChangeArrowheads="1"/>
          </p:cNvSpPr>
          <p:nvPr>
            <p:ph type="ftr" sz="quarter" idx="2"/>
          </p:nvPr>
        </p:nvSpPr>
        <p:spPr bwMode="auto">
          <a:xfrm>
            <a:off x="1" y="9119573"/>
            <a:ext cx="3169196" cy="479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709" tIns="48355" rIns="96709" bIns="48355" numCol="1" anchor="b" anchorCtr="0" compatLnSpc="1">
            <a:prstTxWarp prst="textNoShape">
              <a:avLst/>
            </a:prstTxWarp>
          </a:bodyPr>
          <a:lstStyle>
            <a:lvl1pPr defTabSz="967156" eaLnBrk="1" hangingPunct="1">
              <a:defRPr sz="1300">
                <a:latin typeface="Arial" charset="0"/>
              </a:defRPr>
            </a:lvl1pPr>
          </a:lstStyle>
          <a:p>
            <a:pPr>
              <a:defRPr/>
            </a:pPr>
            <a:endParaRPr lang="en-US"/>
          </a:p>
        </p:txBody>
      </p:sp>
      <p:sp>
        <p:nvSpPr>
          <p:cNvPr id="140293" name="Rectangle 5"/>
          <p:cNvSpPr>
            <a:spLocks noGrp="1" noChangeArrowheads="1"/>
          </p:cNvSpPr>
          <p:nvPr>
            <p:ph type="sldNum" sz="quarter" idx="3"/>
          </p:nvPr>
        </p:nvSpPr>
        <p:spPr bwMode="auto">
          <a:xfrm>
            <a:off x="4144335" y="9119573"/>
            <a:ext cx="3169196" cy="479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709" tIns="48355" rIns="96709" bIns="48355" numCol="1" anchor="b" anchorCtr="0" compatLnSpc="1">
            <a:prstTxWarp prst="textNoShape">
              <a:avLst/>
            </a:prstTxWarp>
          </a:bodyPr>
          <a:lstStyle>
            <a:lvl1pPr algn="r" defTabSz="967156" eaLnBrk="1" hangingPunct="1">
              <a:defRPr sz="1300">
                <a:latin typeface="Arial" charset="0"/>
              </a:defRPr>
            </a:lvl1pPr>
          </a:lstStyle>
          <a:p>
            <a:pPr>
              <a:defRPr/>
            </a:pPr>
            <a:fld id="{D815D175-3B50-4B5B-834C-2192CD52EAF6}" type="slidenum">
              <a:rPr lang="en-US"/>
              <a:pPr>
                <a:defRPr/>
              </a:pPr>
              <a:t>‹#›</a:t>
            </a:fld>
            <a:endParaRPr lang="en-US"/>
          </a:p>
        </p:txBody>
      </p:sp>
    </p:spTree>
    <p:extLst>
      <p:ext uri="{BB962C8B-B14F-4D97-AF65-F5344CB8AC3E}">
        <p14:creationId xmlns:p14="http://schemas.microsoft.com/office/powerpoint/2010/main" val="2508409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hdr" sz="quarter"/>
          </p:nvPr>
        </p:nvSpPr>
        <p:spPr bwMode="auto">
          <a:xfrm>
            <a:off x="1" y="2"/>
            <a:ext cx="3169196" cy="479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709" tIns="48355" rIns="96709" bIns="48355" numCol="1" anchor="t" anchorCtr="0" compatLnSpc="1">
            <a:prstTxWarp prst="textNoShape">
              <a:avLst/>
            </a:prstTxWarp>
          </a:bodyPr>
          <a:lstStyle>
            <a:lvl1pPr defTabSz="967156" eaLnBrk="1" hangingPunct="1">
              <a:defRPr sz="1300">
                <a:latin typeface="Arial" charset="0"/>
              </a:defRPr>
            </a:lvl1pPr>
          </a:lstStyle>
          <a:p>
            <a:pPr>
              <a:defRPr/>
            </a:pPr>
            <a:endParaRPr lang="en-US"/>
          </a:p>
        </p:txBody>
      </p:sp>
      <p:sp>
        <p:nvSpPr>
          <p:cNvPr id="113667" name="Rectangle 3"/>
          <p:cNvSpPr>
            <a:spLocks noGrp="1" noChangeArrowheads="1"/>
          </p:cNvSpPr>
          <p:nvPr>
            <p:ph type="dt" idx="1"/>
          </p:nvPr>
        </p:nvSpPr>
        <p:spPr bwMode="auto">
          <a:xfrm>
            <a:off x="4144335" y="2"/>
            <a:ext cx="3169196" cy="479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709" tIns="48355" rIns="96709" bIns="48355" numCol="1" anchor="t" anchorCtr="0" compatLnSpc="1">
            <a:prstTxWarp prst="textNoShape">
              <a:avLst/>
            </a:prstTxWarp>
          </a:bodyPr>
          <a:lstStyle>
            <a:lvl1pPr algn="r" defTabSz="967156" eaLnBrk="1" hangingPunct="1">
              <a:defRPr sz="1300">
                <a:latin typeface="Arial" charset="0"/>
              </a:defRPr>
            </a:lvl1pPr>
          </a:lstStyle>
          <a:p>
            <a:pPr>
              <a:defRPr/>
            </a:pPr>
            <a:endParaRPr lang="en-US"/>
          </a:p>
        </p:txBody>
      </p:sp>
      <p:sp>
        <p:nvSpPr>
          <p:cNvPr id="25604" name="Rectangle 4"/>
          <p:cNvSpPr>
            <a:spLocks noGrp="1" noRot="1" noChangeAspect="1" noChangeArrowheads="1" noTextEdit="1"/>
          </p:cNvSpPr>
          <p:nvPr>
            <p:ph type="sldImg" idx="2"/>
          </p:nvPr>
        </p:nvSpPr>
        <p:spPr bwMode="auto">
          <a:xfrm>
            <a:off x="458788" y="720725"/>
            <a:ext cx="6397625" cy="35988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3669" name="Rectangle 5"/>
          <p:cNvSpPr>
            <a:spLocks noGrp="1" noChangeArrowheads="1"/>
          </p:cNvSpPr>
          <p:nvPr>
            <p:ph type="body" sz="quarter" idx="3"/>
          </p:nvPr>
        </p:nvSpPr>
        <p:spPr bwMode="auto">
          <a:xfrm>
            <a:off x="731354" y="4560614"/>
            <a:ext cx="5852494" cy="4319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709" tIns="48355" rIns="96709" bIns="4835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3670" name="Rectangle 6"/>
          <p:cNvSpPr>
            <a:spLocks noGrp="1" noChangeArrowheads="1"/>
          </p:cNvSpPr>
          <p:nvPr>
            <p:ph type="ftr" sz="quarter" idx="4"/>
          </p:nvPr>
        </p:nvSpPr>
        <p:spPr bwMode="auto">
          <a:xfrm>
            <a:off x="1" y="9119573"/>
            <a:ext cx="3169196" cy="479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709" tIns="48355" rIns="96709" bIns="48355" numCol="1" anchor="b" anchorCtr="0" compatLnSpc="1">
            <a:prstTxWarp prst="textNoShape">
              <a:avLst/>
            </a:prstTxWarp>
          </a:bodyPr>
          <a:lstStyle>
            <a:lvl1pPr defTabSz="967156" eaLnBrk="1" hangingPunct="1">
              <a:defRPr sz="1300">
                <a:latin typeface="Arial" charset="0"/>
              </a:defRPr>
            </a:lvl1pPr>
          </a:lstStyle>
          <a:p>
            <a:pPr>
              <a:defRPr/>
            </a:pPr>
            <a:endParaRPr lang="en-US"/>
          </a:p>
        </p:txBody>
      </p:sp>
      <p:sp>
        <p:nvSpPr>
          <p:cNvPr id="113671" name="Rectangle 7"/>
          <p:cNvSpPr>
            <a:spLocks noGrp="1" noChangeArrowheads="1"/>
          </p:cNvSpPr>
          <p:nvPr>
            <p:ph type="sldNum" sz="quarter" idx="5"/>
          </p:nvPr>
        </p:nvSpPr>
        <p:spPr bwMode="auto">
          <a:xfrm>
            <a:off x="4144335" y="9119573"/>
            <a:ext cx="3169196" cy="479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709" tIns="48355" rIns="96709" bIns="48355" numCol="1" anchor="b" anchorCtr="0" compatLnSpc="1">
            <a:prstTxWarp prst="textNoShape">
              <a:avLst/>
            </a:prstTxWarp>
          </a:bodyPr>
          <a:lstStyle>
            <a:lvl1pPr algn="r" defTabSz="967156" eaLnBrk="1" hangingPunct="1">
              <a:defRPr sz="1300">
                <a:latin typeface="Arial" charset="0"/>
              </a:defRPr>
            </a:lvl1pPr>
          </a:lstStyle>
          <a:p>
            <a:pPr>
              <a:defRPr/>
            </a:pPr>
            <a:fld id="{E222EC62-8EE6-49E1-9133-49876037BFF1}" type="slidenum">
              <a:rPr lang="en-US"/>
              <a:pPr>
                <a:defRPr/>
              </a:pPr>
              <a:t>‹#›</a:t>
            </a:fld>
            <a:endParaRPr lang="en-US"/>
          </a:p>
        </p:txBody>
      </p:sp>
    </p:spTree>
    <p:extLst>
      <p:ext uri="{BB962C8B-B14F-4D97-AF65-F5344CB8AC3E}">
        <p14:creationId xmlns:p14="http://schemas.microsoft.com/office/powerpoint/2010/main" val="11369647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65594">
              <a:defRPr>
                <a:solidFill>
                  <a:schemeClr val="tx1"/>
                </a:solidFill>
                <a:latin typeface="Tahoma" charset="0"/>
              </a:defRPr>
            </a:lvl1pPr>
            <a:lvl2pPr marL="776457" indent="-298637" defTabSz="965594">
              <a:defRPr>
                <a:solidFill>
                  <a:schemeClr val="tx1"/>
                </a:solidFill>
                <a:latin typeface="Tahoma" charset="0"/>
              </a:defRPr>
            </a:lvl2pPr>
            <a:lvl3pPr marL="1194549" indent="-238910" defTabSz="965594">
              <a:defRPr>
                <a:solidFill>
                  <a:schemeClr val="tx1"/>
                </a:solidFill>
                <a:latin typeface="Tahoma" charset="0"/>
              </a:defRPr>
            </a:lvl3pPr>
            <a:lvl4pPr marL="1672369" indent="-238910" defTabSz="965594">
              <a:defRPr>
                <a:solidFill>
                  <a:schemeClr val="tx1"/>
                </a:solidFill>
                <a:latin typeface="Tahoma" charset="0"/>
              </a:defRPr>
            </a:lvl4pPr>
            <a:lvl5pPr marL="2150189" indent="-238910" defTabSz="965594">
              <a:defRPr>
                <a:solidFill>
                  <a:schemeClr val="tx1"/>
                </a:solidFill>
                <a:latin typeface="Tahoma" charset="0"/>
              </a:defRPr>
            </a:lvl5pPr>
            <a:lvl6pPr marL="2628008" indent="-238910" defTabSz="965594" eaLnBrk="0" fontAlgn="base" hangingPunct="0">
              <a:spcBef>
                <a:spcPct val="0"/>
              </a:spcBef>
              <a:spcAft>
                <a:spcPct val="0"/>
              </a:spcAft>
              <a:defRPr>
                <a:solidFill>
                  <a:schemeClr val="tx1"/>
                </a:solidFill>
                <a:latin typeface="Tahoma" charset="0"/>
              </a:defRPr>
            </a:lvl6pPr>
            <a:lvl7pPr marL="3105828" indent="-238910" defTabSz="965594" eaLnBrk="0" fontAlgn="base" hangingPunct="0">
              <a:spcBef>
                <a:spcPct val="0"/>
              </a:spcBef>
              <a:spcAft>
                <a:spcPct val="0"/>
              </a:spcAft>
              <a:defRPr>
                <a:solidFill>
                  <a:schemeClr val="tx1"/>
                </a:solidFill>
                <a:latin typeface="Tahoma" charset="0"/>
              </a:defRPr>
            </a:lvl7pPr>
            <a:lvl8pPr marL="3583648" indent="-238910" defTabSz="965594" eaLnBrk="0" fontAlgn="base" hangingPunct="0">
              <a:spcBef>
                <a:spcPct val="0"/>
              </a:spcBef>
              <a:spcAft>
                <a:spcPct val="0"/>
              </a:spcAft>
              <a:defRPr>
                <a:solidFill>
                  <a:schemeClr val="tx1"/>
                </a:solidFill>
                <a:latin typeface="Tahoma" charset="0"/>
              </a:defRPr>
            </a:lvl8pPr>
            <a:lvl9pPr marL="4061468" indent="-238910" defTabSz="965594" eaLnBrk="0" fontAlgn="base" hangingPunct="0">
              <a:spcBef>
                <a:spcPct val="0"/>
              </a:spcBef>
              <a:spcAft>
                <a:spcPct val="0"/>
              </a:spcAft>
              <a:defRPr>
                <a:solidFill>
                  <a:schemeClr val="tx1"/>
                </a:solidFill>
                <a:latin typeface="Tahoma" charset="0"/>
              </a:defRPr>
            </a:lvl9pPr>
          </a:lstStyle>
          <a:p>
            <a:fld id="{C849F56E-B55B-452A-A6F5-C4C36D875565}" type="slidenum">
              <a:rPr lang="en-US" smtClean="0">
                <a:latin typeface="Arial" charset="0"/>
              </a:rPr>
              <a:pPr/>
              <a:t>1</a:t>
            </a:fld>
            <a:endParaRPr lang="en-US">
              <a:latin typeface="Arial" charset="0"/>
            </a:endParaRPr>
          </a:p>
        </p:txBody>
      </p:sp>
      <p:sp>
        <p:nvSpPr>
          <p:cNvPr id="26627" name="Rectangle 2"/>
          <p:cNvSpPr>
            <a:spLocks noGrp="1" noRot="1" noChangeAspect="1" noChangeArrowheads="1" noTextEdit="1"/>
          </p:cNvSpPr>
          <p:nvPr>
            <p:ph type="sldImg"/>
          </p:nvPr>
        </p:nvSpPr>
        <p:spPr>
          <a:xfrm>
            <a:off x="458788" y="720725"/>
            <a:ext cx="6397625" cy="3598863"/>
          </a:xfrm>
          <a:ln/>
        </p:spPr>
      </p:sp>
      <p:sp>
        <p:nvSpPr>
          <p:cNvPr id="26628"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79890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CD84C4-400C-4541-A08A-CED654CA95BC}" type="slidenum">
              <a:rPr lang="en-US"/>
              <a:pPr/>
              <a:t>10</a:t>
            </a:fld>
            <a:endParaRPr lang="en-US"/>
          </a:p>
        </p:txBody>
      </p:sp>
      <p:sp>
        <p:nvSpPr>
          <p:cNvPr id="128002" name="Rectangle 2"/>
          <p:cNvSpPr>
            <a:spLocks noGrp="1" noRot="1" noChangeAspect="1" noChangeArrowheads="1" noTextEdit="1"/>
          </p:cNvSpPr>
          <p:nvPr>
            <p:ph type="sldImg"/>
          </p:nvPr>
        </p:nvSpPr>
        <p:spPr>
          <a:xfrm>
            <a:off x="458788" y="720725"/>
            <a:ext cx="6397625" cy="3598863"/>
          </a:xfrm>
          <a:ln/>
        </p:spPr>
      </p:sp>
      <p:sp>
        <p:nvSpPr>
          <p:cNvPr id="12800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159216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CD84C4-400C-4541-A08A-CED654CA95BC}" type="slidenum">
              <a:rPr lang="en-US"/>
              <a:pPr/>
              <a:t>11</a:t>
            </a:fld>
            <a:endParaRPr lang="en-US"/>
          </a:p>
        </p:txBody>
      </p:sp>
      <p:sp>
        <p:nvSpPr>
          <p:cNvPr id="128002" name="Rectangle 2"/>
          <p:cNvSpPr>
            <a:spLocks noGrp="1" noRot="1" noChangeAspect="1" noChangeArrowheads="1" noTextEdit="1"/>
          </p:cNvSpPr>
          <p:nvPr>
            <p:ph type="sldImg"/>
          </p:nvPr>
        </p:nvSpPr>
        <p:spPr>
          <a:xfrm>
            <a:off x="458788" y="720725"/>
            <a:ext cx="6397625" cy="3598863"/>
          </a:xfrm>
          <a:ln/>
        </p:spPr>
      </p:sp>
      <p:sp>
        <p:nvSpPr>
          <p:cNvPr id="12800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488964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CD84C4-400C-4541-A08A-CED654CA95BC}" type="slidenum">
              <a:rPr lang="en-US"/>
              <a:pPr/>
              <a:t>12</a:t>
            </a:fld>
            <a:endParaRPr lang="en-US"/>
          </a:p>
        </p:txBody>
      </p:sp>
      <p:sp>
        <p:nvSpPr>
          <p:cNvPr id="128002" name="Rectangle 2"/>
          <p:cNvSpPr>
            <a:spLocks noGrp="1" noRot="1" noChangeAspect="1" noChangeArrowheads="1" noTextEdit="1"/>
          </p:cNvSpPr>
          <p:nvPr>
            <p:ph type="sldImg"/>
          </p:nvPr>
        </p:nvSpPr>
        <p:spPr>
          <a:xfrm>
            <a:off x="458788" y="720725"/>
            <a:ext cx="6397625" cy="3598863"/>
          </a:xfrm>
          <a:ln/>
        </p:spPr>
      </p:sp>
      <p:sp>
        <p:nvSpPr>
          <p:cNvPr id="12800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233278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CD84C4-400C-4541-A08A-CED654CA95BC}" type="slidenum">
              <a:rPr lang="en-US"/>
              <a:pPr/>
              <a:t>13</a:t>
            </a:fld>
            <a:endParaRPr lang="en-US"/>
          </a:p>
        </p:txBody>
      </p:sp>
      <p:sp>
        <p:nvSpPr>
          <p:cNvPr id="128002" name="Rectangle 2"/>
          <p:cNvSpPr>
            <a:spLocks noGrp="1" noRot="1" noChangeAspect="1" noChangeArrowheads="1" noTextEdit="1"/>
          </p:cNvSpPr>
          <p:nvPr>
            <p:ph type="sldImg"/>
          </p:nvPr>
        </p:nvSpPr>
        <p:spPr>
          <a:xfrm>
            <a:off x="458788" y="720725"/>
            <a:ext cx="6397625" cy="3598863"/>
          </a:xfrm>
          <a:ln/>
        </p:spPr>
      </p:sp>
      <p:sp>
        <p:nvSpPr>
          <p:cNvPr id="12800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863160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defTabSz="965594">
              <a:defRPr>
                <a:solidFill>
                  <a:schemeClr val="tx1"/>
                </a:solidFill>
                <a:latin typeface="Tahoma" charset="0"/>
              </a:defRPr>
            </a:lvl1pPr>
            <a:lvl2pPr marL="776457" indent="-298637" defTabSz="965594">
              <a:defRPr>
                <a:solidFill>
                  <a:schemeClr val="tx1"/>
                </a:solidFill>
                <a:latin typeface="Tahoma" charset="0"/>
              </a:defRPr>
            </a:lvl2pPr>
            <a:lvl3pPr marL="1194549" indent="-238910" defTabSz="965594">
              <a:defRPr>
                <a:solidFill>
                  <a:schemeClr val="tx1"/>
                </a:solidFill>
                <a:latin typeface="Tahoma" charset="0"/>
              </a:defRPr>
            </a:lvl3pPr>
            <a:lvl4pPr marL="1672369" indent="-238910" defTabSz="965594">
              <a:defRPr>
                <a:solidFill>
                  <a:schemeClr val="tx1"/>
                </a:solidFill>
                <a:latin typeface="Tahoma" charset="0"/>
              </a:defRPr>
            </a:lvl4pPr>
            <a:lvl5pPr marL="2150189" indent="-238910" defTabSz="965594">
              <a:defRPr>
                <a:solidFill>
                  <a:schemeClr val="tx1"/>
                </a:solidFill>
                <a:latin typeface="Tahoma" charset="0"/>
              </a:defRPr>
            </a:lvl5pPr>
            <a:lvl6pPr marL="2628008" indent="-238910" defTabSz="965594" eaLnBrk="0" fontAlgn="base" hangingPunct="0">
              <a:spcBef>
                <a:spcPct val="0"/>
              </a:spcBef>
              <a:spcAft>
                <a:spcPct val="0"/>
              </a:spcAft>
              <a:defRPr>
                <a:solidFill>
                  <a:schemeClr val="tx1"/>
                </a:solidFill>
                <a:latin typeface="Tahoma" charset="0"/>
              </a:defRPr>
            </a:lvl6pPr>
            <a:lvl7pPr marL="3105828" indent="-238910" defTabSz="965594" eaLnBrk="0" fontAlgn="base" hangingPunct="0">
              <a:spcBef>
                <a:spcPct val="0"/>
              </a:spcBef>
              <a:spcAft>
                <a:spcPct val="0"/>
              </a:spcAft>
              <a:defRPr>
                <a:solidFill>
                  <a:schemeClr val="tx1"/>
                </a:solidFill>
                <a:latin typeface="Tahoma" charset="0"/>
              </a:defRPr>
            </a:lvl7pPr>
            <a:lvl8pPr marL="3583648" indent="-238910" defTabSz="965594" eaLnBrk="0" fontAlgn="base" hangingPunct="0">
              <a:spcBef>
                <a:spcPct val="0"/>
              </a:spcBef>
              <a:spcAft>
                <a:spcPct val="0"/>
              </a:spcAft>
              <a:defRPr>
                <a:solidFill>
                  <a:schemeClr val="tx1"/>
                </a:solidFill>
                <a:latin typeface="Tahoma" charset="0"/>
              </a:defRPr>
            </a:lvl8pPr>
            <a:lvl9pPr marL="4061468" indent="-238910" defTabSz="965594" eaLnBrk="0" fontAlgn="base" hangingPunct="0">
              <a:spcBef>
                <a:spcPct val="0"/>
              </a:spcBef>
              <a:spcAft>
                <a:spcPct val="0"/>
              </a:spcAft>
              <a:defRPr>
                <a:solidFill>
                  <a:schemeClr val="tx1"/>
                </a:solidFill>
                <a:latin typeface="Tahoma" charset="0"/>
              </a:defRPr>
            </a:lvl9pPr>
          </a:lstStyle>
          <a:p>
            <a:fld id="{13A9E444-7668-4CF0-9259-414B6DF22066}" type="slidenum">
              <a:rPr lang="en-US" smtClean="0">
                <a:latin typeface="Arial" charset="0"/>
              </a:rPr>
              <a:pPr/>
              <a:t>14</a:t>
            </a:fld>
            <a:endParaRPr lang="en-US">
              <a:latin typeface="Arial" charset="0"/>
            </a:endParaRPr>
          </a:p>
        </p:txBody>
      </p:sp>
      <p:sp>
        <p:nvSpPr>
          <p:cNvPr id="29699" name="Rectangle 2"/>
          <p:cNvSpPr>
            <a:spLocks noGrp="1" noRot="1" noChangeAspect="1" noChangeArrowheads="1" noTextEdit="1"/>
          </p:cNvSpPr>
          <p:nvPr>
            <p:ph type="sldImg"/>
          </p:nvPr>
        </p:nvSpPr>
        <p:spPr>
          <a:xfrm>
            <a:off x="458788" y="720725"/>
            <a:ext cx="6397625" cy="3598863"/>
          </a:xfrm>
          <a:ln/>
        </p:spPr>
      </p:sp>
      <p:sp>
        <p:nvSpPr>
          <p:cNvPr id="29700"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386257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CD84C4-400C-4541-A08A-CED654CA95BC}" type="slidenum">
              <a:rPr lang="en-US"/>
              <a:pPr/>
              <a:t>15</a:t>
            </a:fld>
            <a:endParaRPr lang="en-US"/>
          </a:p>
        </p:txBody>
      </p:sp>
      <p:sp>
        <p:nvSpPr>
          <p:cNvPr id="128002" name="Rectangle 2"/>
          <p:cNvSpPr>
            <a:spLocks noGrp="1" noRot="1" noChangeAspect="1" noChangeArrowheads="1" noTextEdit="1"/>
          </p:cNvSpPr>
          <p:nvPr>
            <p:ph type="sldImg"/>
          </p:nvPr>
        </p:nvSpPr>
        <p:spPr>
          <a:xfrm>
            <a:off x="458788" y="720725"/>
            <a:ext cx="6397625" cy="3598863"/>
          </a:xfrm>
          <a:ln/>
        </p:spPr>
      </p:sp>
      <p:sp>
        <p:nvSpPr>
          <p:cNvPr id="12800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562665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CD84C4-400C-4541-A08A-CED654CA95BC}" type="slidenum">
              <a:rPr lang="en-US"/>
              <a:pPr/>
              <a:t>16</a:t>
            </a:fld>
            <a:endParaRPr lang="en-US"/>
          </a:p>
        </p:txBody>
      </p:sp>
      <p:sp>
        <p:nvSpPr>
          <p:cNvPr id="128002" name="Rectangle 2"/>
          <p:cNvSpPr>
            <a:spLocks noGrp="1" noRot="1" noChangeAspect="1" noChangeArrowheads="1" noTextEdit="1"/>
          </p:cNvSpPr>
          <p:nvPr>
            <p:ph type="sldImg"/>
          </p:nvPr>
        </p:nvSpPr>
        <p:spPr>
          <a:xfrm>
            <a:off x="458788" y="720725"/>
            <a:ext cx="6397625" cy="3598863"/>
          </a:xfrm>
          <a:ln/>
        </p:spPr>
      </p:sp>
      <p:sp>
        <p:nvSpPr>
          <p:cNvPr id="12800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1836961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CD84C4-400C-4541-A08A-CED654CA95BC}" type="slidenum">
              <a:rPr lang="en-US"/>
              <a:pPr/>
              <a:t>17</a:t>
            </a:fld>
            <a:endParaRPr lang="en-US"/>
          </a:p>
        </p:txBody>
      </p:sp>
      <p:sp>
        <p:nvSpPr>
          <p:cNvPr id="128002" name="Rectangle 2"/>
          <p:cNvSpPr>
            <a:spLocks noGrp="1" noRot="1" noChangeAspect="1" noChangeArrowheads="1" noTextEdit="1"/>
          </p:cNvSpPr>
          <p:nvPr>
            <p:ph type="sldImg"/>
          </p:nvPr>
        </p:nvSpPr>
        <p:spPr>
          <a:xfrm>
            <a:off x="458788" y="720725"/>
            <a:ext cx="6397625" cy="3598863"/>
          </a:xfrm>
          <a:ln/>
        </p:spPr>
      </p:sp>
      <p:sp>
        <p:nvSpPr>
          <p:cNvPr id="12800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404265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defTabSz="965594">
              <a:defRPr>
                <a:solidFill>
                  <a:schemeClr val="tx1"/>
                </a:solidFill>
                <a:latin typeface="Tahoma" charset="0"/>
              </a:defRPr>
            </a:lvl1pPr>
            <a:lvl2pPr marL="776457" indent="-298637" defTabSz="965594">
              <a:defRPr>
                <a:solidFill>
                  <a:schemeClr val="tx1"/>
                </a:solidFill>
                <a:latin typeface="Tahoma" charset="0"/>
              </a:defRPr>
            </a:lvl2pPr>
            <a:lvl3pPr marL="1194549" indent="-238910" defTabSz="965594">
              <a:defRPr>
                <a:solidFill>
                  <a:schemeClr val="tx1"/>
                </a:solidFill>
                <a:latin typeface="Tahoma" charset="0"/>
              </a:defRPr>
            </a:lvl3pPr>
            <a:lvl4pPr marL="1672369" indent="-238910" defTabSz="965594">
              <a:defRPr>
                <a:solidFill>
                  <a:schemeClr val="tx1"/>
                </a:solidFill>
                <a:latin typeface="Tahoma" charset="0"/>
              </a:defRPr>
            </a:lvl4pPr>
            <a:lvl5pPr marL="2150189" indent="-238910" defTabSz="965594">
              <a:defRPr>
                <a:solidFill>
                  <a:schemeClr val="tx1"/>
                </a:solidFill>
                <a:latin typeface="Tahoma" charset="0"/>
              </a:defRPr>
            </a:lvl5pPr>
            <a:lvl6pPr marL="2628008" indent="-238910" defTabSz="965594" eaLnBrk="0" fontAlgn="base" hangingPunct="0">
              <a:spcBef>
                <a:spcPct val="0"/>
              </a:spcBef>
              <a:spcAft>
                <a:spcPct val="0"/>
              </a:spcAft>
              <a:defRPr>
                <a:solidFill>
                  <a:schemeClr val="tx1"/>
                </a:solidFill>
                <a:latin typeface="Tahoma" charset="0"/>
              </a:defRPr>
            </a:lvl6pPr>
            <a:lvl7pPr marL="3105828" indent="-238910" defTabSz="965594" eaLnBrk="0" fontAlgn="base" hangingPunct="0">
              <a:spcBef>
                <a:spcPct val="0"/>
              </a:spcBef>
              <a:spcAft>
                <a:spcPct val="0"/>
              </a:spcAft>
              <a:defRPr>
                <a:solidFill>
                  <a:schemeClr val="tx1"/>
                </a:solidFill>
                <a:latin typeface="Tahoma" charset="0"/>
              </a:defRPr>
            </a:lvl7pPr>
            <a:lvl8pPr marL="3583648" indent="-238910" defTabSz="965594" eaLnBrk="0" fontAlgn="base" hangingPunct="0">
              <a:spcBef>
                <a:spcPct val="0"/>
              </a:spcBef>
              <a:spcAft>
                <a:spcPct val="0"/>
              </a:spcAft>
              <a:defRPr>
                <a:solidFill>
                  <a:schemeClr val="tx1"/>
                </a:solidFill>
                <a:latin typeface="Tahoma" charset="0"/>
              </a:defRPr>
            </a:lvl8pPr>
            <a:lvl9pPr marL="4061468" indent="-238910" defTabSz="965594" eaLnBrk="0" fontAlgn="base" hangingPunct="0">
              <a:spcBef>
                <a:spcPct val="0"/>
              </a:spcBef>
              <a:spcAft>
                <a:spcPct val="0"/>
              </a:spcAft>
              <a:defRPr>
                <a:solidFill>
                  <a:schemeClr val="tx1"/>
                </a:solidFill>
                <a:latin typeface="Tahoma" charset="0"/>
              </a:defRPr>
            </a:lvl9pPr>
          </a:lstStyle>
          <a:p>
            <a:fld id="{13A9E444-7668-4CF0-9259-414B6DF22066}" type="slidenum">
              <a:rPr lang="en-US" smtClean="0">
                <a:latin typeface="Arial" charset="0"/>
              </a:rPr>
              <a:pPr/>
              <a:t>18</a:t>
            </a:fld>
            <a:endParaRPr lang="en-US">
              <a:latin typeface="Arial" charset="0"/>
            </a:endParaRPr>
          </a:p>
        </p:txBody>
      </p:sp>
      <p:sp>
        <p:nvSpPr>
          <p:cNvPr id="29699" name="Rectangle 2"/>
          <p:cNvSpPr>
            <a:spLocks noGrp="1" noRot="1" noChangeAspect="1" noChangeArrowheads="1" noTextEdit="1"/>
          </p:cNvSpPr>
          <p:nvPr>
            <p:ph type="sldImg"/>
          </p:nvPr>
        </p:nvSpPr>
        <p:spPr>
          <a:xfrm>
            <a:off x="458788" y="720725"/>
            <a:ext cx="6397625" cy="3598863"/>
          </a:xfrm>
          <a:ln/>
        </p:spPr>
      </p:sp>
      <p:sp>
        <p:nvSpPr>
          <p:cNvPr id="29700"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931838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CD84C4-400C-4541-A08A-CED654CA95BC}" type="slidenum">
              <a:rPr lang="en-US"/>
              <a:pPr/>
              <a:t>19</a:t>
            </a:fld>
            <a:endParaRPr lang="en-US"/>
          </a:p>
        </p:txBody>
      </p:sp>
      <p:sp>
        <p:nvSpPr>
          <p:cNvPr id="128002" name="Rectangle 2"/>
          <p:cNvSpPr>
            <a:spLocks noGrp="1" noRot="1" noChangeAspect="1" noChangeArrowheads="1" noTextEdit="1"/>
          </p:cNvSpPr>
          <p:nvPr>
            <p:ph type="sldImg"/>
          </p:nvPr>
        </p:nvSpPr>
        <p:spPr>
          <a:xfrm>
            <a:off x="458788" y="720725"/>
            <a:ext cx="6397625" cy="3598863"/>
          </a:xfrm>
          <a:ln/>
        </p:spPr>
      </p:sp>
      <p:sp>
        <p:nvSpPr>
          <p:cNvPr id="12800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964215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22EC62-8EE6-49E1-9133-49876037BFF1}" type="slidenum">
              <a:rPr lang="en-US" smtClean="0"/>
              <a:pPr>
                <a:defRPr/>
              </a:pPr>
              <a:t>2</a:t>
            </a:fld>
            <a:endParaRPr lang="en-US"/>
          </a:p>
        </p:txBody>
      </p:sp>
    </p:spTree>
    <p:extLst>
      <p:ext uri="{BB962C8B-B14F-4D97-AF65-F5344CB8AC3E}">
        <p14:creationId xmlns:p14="http://schemas.microsoft.com/office/powerpoint/2010/main" val="1299290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CD84C4-400C-4541-A08A-CED654CA95BC}" type="slidenum">
              <a:rPr lang="en-US"/>
              <a:pPr/>
              <a:t>20</a:t>
            </a:fld>
            <a:endParaRPr lang="en-US"/>
          </a:p>
        </p:txBody>
      </p:sp>
      <p:sp>
        <p:nvSpPr>
          <p:cNvPr id="128002" name="Rectangle 2"/>
          <p:cNvSpPr>
            <a:spLocks noGrp="1" noRot="1" noChangeAspect="1" noChangeArrowheads="1" noTextEdit="1"/>
          </p:cNvSpPr>
          <p:nvPr>
            <p:ph type="sldImg"/>
          </p:nvPr>
        </p:nvSpPr>
        <p:spPr>
          <a:xfrm>
            <a:off x="458788" y="720725"/>
            <a:ext cx="6397625" cy="3598863"/>
          </a:xfrm>
          <a:ln/>
        </p:spPr>
      </p:sp>
      <p:sp>
        <p:nvSpPr>
          <p:cNvPr id="12800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9053093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CD84C4-400C-4541-A08A-CED654CA95BC}" type="slidenum">
              <a:rPr lang="en-US"/>
              <a:pPr/>
              <a:t>21</a:t>
            </a:fld>
            <a:endParaRPr lang="en-US"/>
          </a:p>
        </p:txBody>
      </p:sp>
      <p:sp>
        <p:nvSpPr>
          <p:cNvPr id="128002" name="Rectangle 2"/>
          <p:cNvSpPr>
            <a:spLocks noGrp="1" noRot="1" noChangeAspect="1" noChangeArrowheads="1" noTextEdit="1"/>
          </p:cNvSpPr>
          <p:nvPr>
            <p:ph type="sldImg"/>
          </p:nvPr>
        </p:nvSpPr>
        <p:spPr>
          <a:xfrm>
            <a:off x="458788" y="720725"/>
            <a:ext cx="6397625" cy="3598863"/>
          </a:xfrm>
          <a:ln/>
        </p:spPr>
      </p:sp>
      <p:sp>
        <p:nvSpPr>
          <p:cNvPr id="12800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6724481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CD84C4-400C-4541-A08A-CED654CA95BC}" type="slidenum">
              <a:rPr lang="en-US"/>
              <a:pPr/>
              <a:t>22</a:t>
            </a:fld>
            <a:endParaRPr lang="en-US"/>
          </a:p>
        </p:txBody>
      </p:sp>
      <p:sp>
        <p:nvSpPr>
          <p:cNvPr id="128002" name="Rectangle 2"/>
          <p:cNvSpPr>
            <a:spLocks noGrp="1" noRot="1" noChangeAspect="1" noChangeArrowheads="1" noTextEdit="1"/>
          </p:cNvSpPr>
          <p:nvPr>
            <p:ph type="sldImg"/>
          </p:nvPr>
        </p:nvSpPr>
        <p:spPr>
          <a:xfrm>
            <a:off x="458788" y="720725"/>
            <a:ext cx="6397625" cy="3598863"/>
          </a:xfrm>
          <a:ln/>
        </p:spPr>
      </p:sp>
      <p:sp>
        <p:nvSpPr>
          <p:cNvPr id="12800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4141459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CD84C4-400C-4541-A08A-CED654CA95BC}" type="slidenum">
              <a:rPr lang="en-US"/>
              <a:pPr/>
              <a:t>23</a:t>
            </a:fld>
            <a:endParaRPr lang="en-US"/>
          </a:p>
        </p:txBody>
      </p:sp>
      <p:sp>
        <p:nvSpPr>
          <p:cNvPr id="128002" name="Rectangle 2"/>
          <p:cNvSpPr>
            <a:spLocks noGrp="1" noRot="1" noChangeAspect="1" noChangeArrowheads="1" noTextEdit="1"/>
          </p:cNvSpPr>
          <p:nvPr>
            <p:ph type="sldImg"/>
          </p:nvPr>
        </p:nvSpPr>
        <p:spPr>
          <a:xfrm>
            <a:off x="458788" y="720725"/>
            <a:ext cx="6397625" cy="3598863"/>
          </a:xfrm>
          <a:ln/>
        </p:spPr>
      </p:sp>
      <p:sp>
        <p:nvSpPr>
          <p:cNvPr id="12800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8081486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CD84C4-400C-4541-A08A-CED654CA95BC}" type="slidenum">
              <a:rPr lang="en-US"/>
              <a:pPr/>
              <a:t>24</a:t>
            </a:fld>
            <a:endParaRPr lang="en-US"/>
          </a:p>
        </p:txBody>
      </p:sp>
      <p:sp>
        <p:nvSpPr>
          <p:cNvPr id="128002" name="Rectangle 2"/>
          <p:cNvSpPr>
            <a:spLocks noGrp="1" noRot="1" noChangeAspect="1" noChangeArrowheads="1" noTextEdit="1"/>
          </p:cNvSpPr>
          <p:nvPr>
            <p:ph type="sldImg"/>
          </p:nvPr>
        </p:nvSpPr>
        <p:spPr>
          <a:xfrm>
            <a:off x="458788" y="720725"/>
            <a:ext cx="6397625" cy="3598863"/>
          </a:xfrm>
          <a:ln/>
        </p:spPr>
      </p:sp>
      <p:sp>
        <p:nvSpPr>
          <p:cNvPr id="12800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3049420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CD84C4-400C-4541-A08A-CED654CA95BC}" type="slidenum">
              <a:rPr lang="en-US"/>
              <a:pPr/>
              <a:t>25</a:t>
            </a:fld>
            <a:endParaRPr lang="en-US"/>
          </a:p>
        </p:txBody>
      </p:sp>
      <p:sp>
        <p:nvSpPr>
          <p:cNvPr id="128002" name="Rectangle 2"/>
          <p:cNvSpPr>
            <a:spLocks noGrp="1" noRot="1" noChangeAspect="1" noChangeArrowheads="1" noTextEdit="1"/>
          </p:cNvSpPr>
          <p:nvPr>
            <p:ph type="sldImg"/>
          </p:nvPr>
        </p:nvSpPr>
        <p:spPr>
          <a:xfrm>
            <a:off x="458788" y="720725"/>
            <a:ext cx="6397625" cy="3598863"/>
          </a:xfrm>
          <a:ln/>
        </p:spPr>
      </p:sp>
      <p:sp>
        <p:nvSpPr>
          <p:cNvPr id="12800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617242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CD84C4-400C-4541-A08A-CED654CA95BC}" type="slidenum">
              <a:rPr lang="en-US"/>
              <a:pPr/>
              <a:t>26</a:t>
            </a:fld>
            <a:endParaRPr lang="en-US"/>
          </a:p>
        </p:txBody>
      </p:sp>
      <p:sp>
        <p:nvSpPr>
          <p:cNvPr id="128002" name="Rectangle 2"/>
          <p:cNvSpPr>
            <a:spLocks noGrp="1" noRot="1" noChangeAspect="1" noChangeArrowheads="1" noTextEdit="1"/>
          </p:cNvSpPr>
          <p:nvPr>
            <p:ph type="sldImg"/>
          </p:nvPr>
        </p:nvSpPr>
        <p:spPr>
          <a:xfrm>
            <a:off x="458788" y="720725"/>
            <a:ext cx="6397625" cy="3598863"/>
          </a:xfrm>
          <a:ln/>
        </p:spPr>
      </p:sp>
      <p:sp>
        <p:nvSpPr>
          <p:cNvPr id="12800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4691294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CD84C4-400C-4541-A08A-CED654CA95BC}" type="slidenum">
              <a:rPr lang="en-US"/>
              <a:pPr/>
              <a:t>27</a:t>
            </a:fld>
            <a:endParaRPr lang="en-US"/>
          </a:p>
        </p:txBody>
      </p:sp>
      <p:sp>
        <p:nvSpPr>
          <p:cNvPr id="128002" name="Rectangle 2"/>
          <p:cNvSpPr>
            <a:spLocks noGrp="1" noRot="1" noChangeAspect="1" noChangeArrowheads="1" noTextEdit="1"/>
          </p:cNvSpPr>
          <p:nvPr>
            <p:ph type="sldImg"/>
          </p:nvPr>
        </p:nvSpPr>
        <p:spPr>
          <a:xfrm>
            <a:off x="458788" y="720725"/>
            <a:ext cx="6397625" cy="3598863"/>
          </a:xfrm>
          <a:ln/>
        </p:spPr>
      </p:sp>
      <p:sp>
        <p:nvSpPr>
          <p:cNvPr id="12800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6973217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defTabSz="965594">
              <a:defRPr>
                <a:solidFill>
                  <a:schemeClr val="tx1"/>
                </a:solidFill>
                <a:latin typeface="Tahoma" charset="0"/>
              </a:defRPr>
            </a:lvl1pPr>
            <a:lvl2pPr marL="776457" indent="-298637" defTabSz="965594">
              <a:defRPr>
                <a:solidFill>
                  <a:schemeClr val="tx1"/>
                </a:solidFill>
                <a:latin typeface="Tahoma" charset="0"/>
              </a:defRPr>
            </a:lvl2pPr>
            <a:lvl3pPr marL="1194549" indent="-238910" defTabSz="965594">
              <a:defRPr>
                <a:solidFill>
                  <a:schemeClr val="tx1"/>
                </a:solidFill>
                <a:latin typeface="Tahoma" charset="0"/>
              </a:defRPr>
            </a:lvl3pPr>
            <a:lvl4pPr marL="1672369" indent="-238910" defTabSz="965594">
              <a:defRPr>
                <a:solidFill>
                  <a:schemeClr val="tx1"/>
                </a:solidFill>
                <a:latin typeface="Tahoma" charset="0"/>
              </a:defRPr>
            </a:lvl4pPr>
            <a:lvl5pPr marL="2150189" indent="-238910" defTabSz="965594">
              <a:defRPr>
                <a:solidFill>
                  <a:schemeClr val="tx1"/>
                </a:solidFill>
                <a:latin typeface="Tahoma" charset="0"/>
              </a:defRPr>
            </a:lvl5pPr>
            <a:lvl6pPr marL="2628008" indent="-238910" defTabSz="965594" eaLnBrk="0" fontAlgn="base" hangingPunct="0">
              <a:spcBef>
                <a:spcPct val="0"/>
              </a:spcBef>
              <a:spcAft>
                <a:spcPct val="0"/>
              </a:spcAft>
              <a:defRPr>
                <a:solidFill>
                  <a:schemeClr val="tx1"/>
                </a:solidFill>
                <a:latin typeface="Tahoma" charset="0"/>
              </a:defRPr>
            </a:lvl6pPr>
            <a:lvl7pPr marL="3105828" indent="-238910" defTabSz="965594" eaLnBrk="0" fontAlgn="base" hangingPunct="0">
              <a:spcBef>
                <a:spcPct val="0"/>
              </a:spcBef>
              <a:spcAft>
                <a:spcPct val="0"/>
              </a:spcAft>
              <a:defRPr>
                <a:solidFill>
                  <a:schemeClr val="tx1"/>
                </a:solidFill>
                <a:latin typeface="Tahoma" charset="0"/>
              </a:defRPr>
            </a:lvl7pPr>
            <a:lvl8pPr marL="3583648" indent="-238910" defTabSz="965594" eaLnBrk="0" fontAlgn="base" hangingPunct="0">
              <a:spcBef>
                <a:spcPct val="0"/>
              </a:spcBef>
              <a:spcAft>
                <a:spcPct val="0"/>
              </a:spcAft>
              <a:defRPr>
                <a:solidFill>
                  <a:schemeClr val="tx1"/>
                </a:solidFill>
                <a:latin typeface="Tahoma" charset="0"/>
              </a:defRPr>
            </a:lvl8pPr>
            <a:lvl9pPr marL="4061468" indent="-238910" defTabSz="965594" eaLnBrk="0" fontAlgn="base" hangingPunct="0">
              <a:spcBef>
                <a:spcPct val="0"/>
              </a:spcBef>
              <a:spcAft>
                <a:spcPct val="0"/>
              </a:spcAft>
              <a:defRPr>
                <a:solidFill>
                  <a:schemeClr val="tx1"/>
                </a:solidFill>
                <a:latin typeface="Tahoma" charset="0"/>
              </a:defRPr>
            </a:lvl9pPr>
          </a:lstStyle>
          <a:p>
            <a:fld id="{13A9E444-7668-4CF0-9259-414B6DF22066}" type="slidenum">
              <a:rPr lang="en-US" smtClean="0">
                <a:latin typeface="Arial" charset="0"/>
              </a:rPr>
              <a:pPr/>
              <a:t>28</a:t>
            </a:fld>
            <a:endParaRPr lang="en-US">
              <a:latin typeface="Arial" charset="0"/>
            </a:endParaRPr>
          </a:p>
        </p:txBody>
      </p:sp>
      <p:sp>
        <p:nvSpPr>
          <p:cNvPr id="29699" name="Rectangle 2"/>
          <p:cNvSpPr>
            <a:spLocks noGrp="1" noRot="1" noChangeAspect="1" noChangeArrowheads="1" noTextEdit="1"/>
          </p:cNvSpPr>
          <p:nvPr>
            <p:ph type="sldImg"/>
          </p:nvPr>
        </p:nvSpPr>
        <p:spPr>
          <a:xfrm>
            <a:off x="458788" y="720725"/>
            <a:ext cx="6397625" cy="3598863"/>
          </a:xfrm>
          <a:ln/>
        </p:spPr>
      </p:sp>
      <p:sp>
        <p:nvSpPr>
          <p:cNvPr id="29700"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581125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CD84C4-400C-4541-A08A-CED654CA95BC}" type="slidenum">
              <a:rPr lang="en-US"/>
              <a:pPr/>
              <a:t>29</a:t>
            </a:fld>
            <a:endParaRPr lang="en-US"/>
          </a:p>
        </p:txBody>
      </p:sp>
      <p:sp>
        <p:nvSpPr>
          <p:cNvPr id="128002" name="Rectangle 2"/>
          <p:cNvSpPr>
            <a:spLocks noGrp="1" noRot="1" noChangeAspect="1" noChangeArrowheads="1" noTextEdit="1"/>
          </p:cNvSpPr>
          <p:nvPr>
            <p:ph type="sldImg"/>
          </p:nvPr>
        </p:nvSpPr>
        <p:spPr>
          <a:xfrm>
            <a:off x="458788" y="720725"/>
            <a:ext cx="6397625" cy="3598863"/>
          </a:xfrm>
          <a:ln/>
        </p:spPr>
      </p:sp>
      <p:sp>
        <p:nvSpPr>
          <p:cNvPr id="12800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681516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65594">
              <a:defRPr>
                <a:solidFill>
                  <a:schemeClr val="tx1"/>
                </a:solidFill>
                <a:latin typeface="Tahoma" charset="0"/>
              </a:defRPr>
            </a:lvl1pPr>
            <a:lvl2pPr marL="776457" indent="-298637" defTabSz="965594">
              <a:defRPr>
                <a:solidFill>
                  <a:schemeClr val="tx1"/>
                </a:solidFill>
                <a:latin typeface="Tahoma" charset="0"/>
              </a:defRPr>
            </a:lvl2pPr>
            <a:lvl3pPr marL="1194549" indent="-238910" defTabSz="965594">
              <a:defRPr>
                <a:solidFill>
                  <a:schemeClr val="tx1"/>
                </a:solidFill>
                <a:latin typeface="Tahoma" charset="0"/>
              </a:defRPr>
            </a:lvl3pPr>
            <a:lvl4pPr marL="1672369" indent="-238910" defTabSz="965594">
              <a:defRPr>
                <a:solidFill>
                  <a:schemeClr val="tx1"/>
                </a:solidFill>
                <a:latin typeface="Tahoma" charset="0"/>
              </a:defRPr>
            </a:lvl4pPr>
            <a:lvl5pPr marL="2150189" indent="-238910" defTabSz="965594">
              <a:defRPr>
                <a:solidFill>
                  <a:schemeClr val="tx1"/>
                </a:solidFill>
                <a:latin typeface="Tahoma" charset="0"/>
              </a:defRPr>
            </a:lvl5pPr>
            <a:lvl6pPr marL="2628008" indent="-238910" defTabSz="965594" eaLnBrk="0" fontAlgn="base" hangingPunct="0">
              <a:spcBef>
                <a:spcPct val="0"/>
              </a:spcBef>
              <a:spcAft>
                <a:spcPct val="0"/>
              </a:spcAft>
              <a:defRPr>
                <a:solidFill>
                  <a:schemeClr val="tx1"/>
                </a:solidFill>
                <a:latin typeface="Tahoma" charset="0"/>
              </a:defRPr>
            </a:lvl6pPr>
            <a:lvl7pPr marL="3105828" indent="-238910" defTabSz="965594" eaLnBrk="0" fontAlgn="base" hangingPunct="0">
              <a:spcBef>
                <a:spcPct val="0"/>
              </a:spcBef>
              <a:spcAft>
                <a:spcPct val="0"/>
              </a:spcAft>
              <a:defRPr>
                <a:solidFill>
                  <a:schemeClr val="tx1"/>
                </a:solidFill>
                <a:latin typeface="Tahoma" charset="0"/>
              </a:defRPr>
            </a:lvl7pPr>
            <a:lvl8pPr marL="3583648" indent="-238910" defTabSz="965594" eaLnBrk="0" fontAlgn="base" hangingPunct="0">
              <a:spcBef>
                <a:spcPct val="0"/>
              </a:spcBef>
              <a:spcAft>
                <a:spcPct val="0"/>
              </a:spcAft>
              <a:defRPr>
                <a:solidFill>
                  <a:schemeClr val="tx1"/>
                </a:solidFill>
                <a:latin typeface="Tahoma" charset="0"/>
              </a:defRPr>
            </a:lvl8pPr>
            <a:lvl9pPr marL="4061468" indent="-238910" defTabSz="965594" eaLnBrk="0" fontAlgn="base" hangingPunct="0">
              <a:spcBef>
                <a:spcPct val="0"/>
              </a:spcBef>
              <a:spcAft>
                <a:spcPct val="0"/>
              </a:spcAft>
              <a:defRPr>
                <a:solidFill>
                  <a:schemeClr val="tx1"/>
                </a:solidFill>
                <a:latin typeface="Tahoma" charset="0"/>
              </a:defRPr>
            </a:lvl9pPr>
          </a:lstStyle>
          <a:p>
            <a:fld id="{C849F56E-B55B-452A-A6F5-C4C36D875565}" type="slidenum">
              <a:rPr lang="en-US" smtClean="0">
                <a:latin typeface="Arial" charset="0"/>
              </a:rPr>
              <a:pPr/>
              <a:t>3</a:t>
            </a:fld>
            <a:endParaRPr lang="en-US">
              <a:latin typeface="Arial" charset="0"/>
            </a:endParaRPr>
          </a:p>
        </p:txBody>
      </p:sp>
      <p:sp>
        <p:nvSpPr>
          <p:cNvPr id="26627" name="Rectangle 2"/>
          <p:cNvSpPr>
            <a:spLocks noGrp="1" noRot="1" noChangeAspect="1" noChangeArrowheads="1" noTextEdit="1"/>
          </p:cNvSpPr>
          <p:nvPr>
            <p:ph type="sldImg"/>
          </p:nvPr>
        </p:nvSpPr>
        <p:spPr>
          <a:xfrm>
            <a:off x="458788" y="720725"/>
            <a:ext cx="6397625" cy="3598863"/>
          </a:xfrm>
          <a:ln/>
        </p:spPr>
      </p:sp>
      <p:sp>
        <p:nvSpPr>
          <p:cNvPr id="26628"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20604270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CD84C4-400C-4541-A08A-CED654CA95BC}" type="slidenum">
              <a:rPr lang="en-US"/>
              <a:pPr/>
              <a:t>30</a:t>
            </a:fld>
            <a:endParaRPr lang="en-US"/>
          </a:p>
        </p:txBody>
      </p:sp>
      <p:sp>
        <p:nvSpPr>
          <p:cNvPr id="128002" name="Rectangle 2"/>
          <p:cNvSpPr>
            <a:spLocks noGrp="1" noRot="1" noChangeAspect="1" noChangeArrowheads="1" noTextEdit="1"/>
          </p:cNvSpPr>
          <p:nvPr>
            <p:ph type="sldImg"/>
          </p:nvPr>
        </p:nvSpPr>
        <p:spPr>
          <a:xfrm>
            <a:off x="458788" y="720725"/>
            <a:ext cx="6397625" cy="3598863"/>
          </a:xfrm>
          <a:ln/>
        </p:spPr>
      </p:sp>
      <p:sp>
        <p:nvSpPr>
          <p:cNvPr id="12800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5380741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65594">
              <a:defRPr>
                <a:solidFill>
                  <a:schemeClr val="tx1"/>
                </a:solidFill>
                <a:latin typeface="Tahoma" charset="0"/>
              </a:defRPr>
            </a:lvl1pPr>
            <a:lvl2pPr marL="776457" indent="-298637" defTabSz="965594">
              <a:defRPr>
                <a:solidFill>
                  <a:schemeClr val="tx1"/>
                </a:solidFill>
                <a:latin typeface="Tahoma" charset="0"/>
              </a:defRPr>
            </a:lvl2pPr>
            <a:lvl3pPr marL="1194549" indent="-238910" defTabSz="965594">
              <a:defRPr>
                <a:solidFill>
                  <a:schemeClr val="tx1"/>
                </a:solidFill>
                <a:latin typeface="Tahoma" charset="0"/>
              </a:defRPr>
            </a:lvl3pPr>
            <a:lvl4pPr marL="1672369" indent="-238910" defTabSz="965594">
              <a:defRPr>
                <a:solidFill>
                  <a:schemeClr val="tx1"/>
                </a:solidFill>
                <a:latin typeface="Tahoma" charset="0"/>
              </a:defRPr>
            </a:lvl4pPr>
            <a:lvl5pPr marL="2150189" indent="-238910" defTabSz="965594">
              <a:defRPr>
                <a:solidFill>
                  <a:schemeClr val="tx1"/>
                </a:solidFill>
                <a:latin typeface="Tahoma" charset="0"/>
              </a:defRPr>
            </a:lvl5pPr>
            <a:lvl6pPr marL="2628008" indent="-238910" defTabSz="965594" eaLnBrk="0" fontAlgn="base" hangingPunct="0">
              <a:spcBef>
                <a:spcPct val="0"/>
              </a:spcBef>
              <a:spcAft>
                <a:spcPct val="0"/>
              </a:spcAft>
              <a:defRPr>
                <a:solidFill>
                  <a:schemeClr val="tx1"/>
                </a:solidFill>
                <a:latin typeface="Tahoma" charset="0"/>
              </a:defRPr>
            </a:lvl6pPr>
            <a:lvl7pPr marL="3105828" indent="-238910" defTabSz="965594" eaLnBrk="0" fontAlgn="base" hangingPunct="0">
              <a:spcBef>
                <a:spcPct val="0"/>
              </a:spcBef>
              <a:spcAft>
                <a:spcPct val="0"/>
              </a:spcAft>
              <a:defRPr>
                <a:solidFill>
                  <a:schemeClr val="tx1"/>
                </a:solidFill>
                <a:latin typeface="Tahoma" charset="0"/>
              </a:defRPr>
            </a:lvl7pPr>
            <a:lvl8pPr marL="3583648" indent="-238910" defTabSz="965594" eaLnBrk="0" fontAlgn="base" hangingPunct="0">
              <a:spcBef>
                <a:spcPct val="0"/>
              </a:spcBef>
              <a:spcAft>
                <a:spcPct val="0"/>
              </a:spcAft>
              <a:defRPr>
                <a:solidFill>
                  <a:schemeClr val="tx1"/>
                </a:solidFill>
                <a:latin typeface="Tahoma" charset="0"/>
              </a:defRPr>
            </a:lvl8pPr>
            <a:lvl9pPr marL="4061468" indent="-238910" defTabSz="965594" eaLnBrk="0" fontAlgn="base" hangingPunct="0">
              <a:spcBef>
                <a:spcPct val="0"/>
              </a:spcBef>
              <a:spcAft>
                <a:spcPct val="0"/>
              </a:spcAft>
              <a:defRPr>
                <a:solidFill>
                  <a:schemeClr val="tx1"/>
                </a:solidFill>
                <a:latin typeface="Tahoma" charset="0"/>
              </a:defRPr>
            </a:lvl9pPr>
          </a:lstStyle>
          <a:p>
            <a:fld id="{C849F56E-B55B-452A-A6F5-C4C36D875565}" type="slidenum">
              <a:rPr lang="en-US" smtClean="0">
                <a:latin typeface="Arial" charset="0"/>
              </a:rPr>
              <a:pPr/>
              <a:t>31</a:t>
            </a:fld>
            <a:endParaRPr lang="en-US">
              <a:latin typeface="Arial" charset="0"/>
            </a:endParaRPr>
          </a:p>
        </p:txBody>
      </p:sp>
      <p:sp>
        <p:nvSpPr>
          <p:cNvPr id="26627" name="Rectangle 2"/>
          <p:cNvSpPr>
            <a:spLocks noGrp="1" noRot="1" noChangeAspect="1" noChangeArrowheads="1" noTextEdit="1"/>
          </p:cNvSpPr>
          <p:nvPr>
            <p:ph type="sldImg"/>
          </p:nvPr>
        </p:nvSpPr>
        <p:spPr>
          <a:xfrm>
            <a:off x="458788" y="720725"/>
            <a:ext cx="6397625" cy="3598863"/>
          </a:xfrm>
          <a:ln/>
        </p:spPr>
      </p:sp>
      <p:sp>
        <p:nvSpPr>
          <p:cNvPr id="26628"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23403458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222EC62-8EE6-49E1-9133-49876037BFF1}" type="slidenum">
              <a:rPr lang="en-US" smtClean="0"/>
              <a:pPr>
                <a:defRPr/>
              </a:pPr>
              <a:t>32</a:t>
            </a:fld>
            <a:endParaRPr lang="en-US"/>
          </a:p>
        </p:txBody>
      </p:sp>
    </p:spTree>
    <p:extLst>
      <p:ext uri="{BB962C8B-B14F-4D97-AF65-F5344CB8AC3E}">
        <p14:creationId xmlns:p14="http://schemas.microsoft.com/office/powerpoint/2010/main" val="335016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222EC62-8EE6-49E1-9133-49876037BFF1}" type="slidenum">
              <a:rPr lang="en-US" smtClean="0"/>
              <a:pPr>
                <a:defRPr/>
              </a:pPr>
              <a:t>33</a:t>
            </a:fld>
            <a:endParaRPr lang="en-US"/>
          </a:p>
        </p:txBody>
      </p:sp>
    </p:spTree>
    <p:extLst>
      <p:ext uri="{BB962C8B-B14F-4D97-AF65-F5344CB8AC3E}">
        <p14:creationId xmlns:p14="http://schemas.microsoft.com/office/powerpoint/2010/main" val="6314981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22EC62-8EE6-49E1-9133-49876037BFF1}" type="slidenum">
              <a:rPr lang="en-US" smtClean="0"/>
              <a:pPr>
                <a:defRPr/>
              </a:pPr>
              <a:t>34</a:t>
            </a:fld>
            <a:endParaRPr lang="en-US"/>
          </a:p>
        </p:txBody>
      </p:sp>
    </p:spTree>
    <p:extLst>
      <p:ext uri="{BB962C8B-B14F-4D97-AF65-F5344CB8AC3E}">
        <p14:creationId xmlns:p14="http://schemas.microsoft.com/office/powerpoint/2010/main" val="236343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22EC62-8EE6-49E1-9133-49876037BFF1}" type="slidenum">
              <a:rPr lang="en-US" smtClean="0"/>
              <a:pPr>
                <a:defRPr/>
              </a:pPr>
              <a:t>35</a:t>
            </a:fld>
            <a:endParaRPr lang="en-US"/>
          </a:p>
        </p:txBody>
      </p:sp>
    </p:spTree>
    <p:extLst>
      <p:ext uri="{BB962C8B-B14F-4D97-AF65-F5344CB8AC3E}">
        <p14:creationId xmlns:p14="http://schemas.microsoft.com/office/powerpoint/2010/main" val="40886246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22EC62-8EE6-49E1-9133-49876037BFF1}" type="slidenum">
              <a:rPr lang="en-US" smtClean="0"/>
              <a:pPr>
                <a:defRPr/>
              </a:pPr>
              <a:t>36</a:t>
            </a:fld>
            <a:endParaRPr lang="en-US"/>
          </a:p>
        </p:txBody>
      </p:sp>
    </p:spTree>
    <p:extLst>
      <p:ext uri="{BB962C8B-B14F-4D97-AF65-F5344CB8AC3E}">
        <p14:creationId xmlns:p14="http://schemas.microsoft.com/office/powerpoint/2010/main" val="37811111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22EC62-8EE6-49E1-9133-49876037BFF1}" type="slidenum">
              <a:rPr lang="en-US" smtClean="0"/>
              <a:pPr>
                <a:defRPr/>
              </a:pPr>
              <a:t>38</a:t>
            </a:fld>
            <a:endParaRPr lang="en-US"/>
          </a:p>
        </p:txBody>
      </p:sp>
    </p:spTree>
    <p:extLst>
      <p:ext uri="{BB962C8B-B14F-4D97-AF65-F5344CB8AC3E}">
        <p14:creationId xmlns:p14="http://schemas.microsoft.com/office/powerpoint/2010/main" val="11691192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defTabSz="965594">
              <a:defRPr>
                <a:solidFill>
                  <a:schemeClr val="tx1"/>
                </a:solidFill>
                <a:latin typeface="Tahoma" charset="0"/>
              </a:defRPr>
            </a:lvl1pPr>
            <a:lvl2pPr marL="776457" indent="-298637" defTabSz="965594">
              <a:defRPr>
                <a:solidFill>
                  <a:schemeClr val="tx1"/>
                </a:solidFill>
                <a:latin typeface="Tahoma" charset="0"/>
              </a:defRPr>
            </a:lvl2pPr>
            <a:lvl3pPr marL="1194549" indent="-238910" defTabSz="965594">
              <a:defRPr>
                <a:solidFill>
                  <a:schemeClr val="tx1"/>
                </a:solidFill>
                <a:latin typeface="Tahoma" charset="0"/>
              </a:defRPr>
            </a:lvl3pPr>
            <a:lvl4pPr marL="1672369" indent="-238910" defTabSz="965594">
              <a:defRPr>
                <a:solidFill>
                  <a:schemeClr val="tx1"/>
                </a:solidFill>
                <a:latin typeface="Tahoma" charset="0"/>
              </a:defRPr>
            </a:lvl4pPr>
            <a:lvl5pPr marL="2150189" indent="-238910" defTabSz="965594">
              <a:defRPr>
                <a:solidFill>
                  <a:schemeClr val="tx1"/>
                </a:solidFill>
                <a:latin typeface="Tahoma" charset="0"/>
              </a:defRPr>
            </a:lvl5pPr>
            <a:lvl6pPr marL="2628008" indent="-238910" defTabSz="965594" eaLnBrk="0" fontAlgn="base" hangingPunct="0">
              <a:spcBef>
                <a:spcPct val="0"/>
              </a:spcBef>
              <a:spcAft>
                <a:spcPct val="0"/>
              </a:spcAft>
              <a:defRPr>
                <a:solidFill>
                  <a:schemeClr val="tx1"/>
                </a:solidFill>
                <a:latin typeface="Tahoma" charset="0"/>
              </a:defRPr>
            </a:lvl6pPr>
            <a:lvl7pPr marL="3105828" indent="-238910" defTabSz="965594" eaLnBrk="0" fontAlgn="base" hangingPunct="0">
              <a:spcBef>
                <a:spcPct val="0"/>
              </a:spcBef>
              <a:spcAft>
                <a:spcPct val="0"/>
              </a:spcAft>
              <a:defRPr>
                <a:solidFill>
                  <a:schemeClr val="tx1"/>
                </a:solidFill>
                <a:latin typeface="Tahoma" charset="0"/>
              </a:defRPr>
            </a:lvl7pPr>
            <a:lvl8pPr marL="3583648" indent="-238910" defTabSz="965594" eaLnBrk="0" fontAlgn="base" hangingPunct="0">
              <a:spcBef>
                <a:spcPct val="0"/>
              </a:spcBef>
              <a:spcAft>
                <a:spcPct val="0"/>
              </a:spcAft>
              <a:defRPr>
                <a:solidFill>
                  <a:schemeClr val="tx1"/>
                </a:solidFill>
                <a:latin typeface="Tahoma" charset="0"/>
              </a:defRPr>
            </a:lvl8pPr>
            <a:lvl9pPr marL="4061468" indent="-238910" defTabSz="965594" eaLnBrk="0" fontAlgn="base" hangingPunct="0">
              <a:spcBef>
                <a:spcPct val="0"/>
              </a:spcBef>
              <a:spcAft>
                <a:spcPct val="0"/>
              </a:spcAft>
              <a:defRPr>
                <a:solidFill>
                  <a:schemeClr val="tx1"/>
                </a:solidFill>
                <a:latin typeface="Tahoma" charset="0"/>
              </a:defRPr>
            </a:lvl9pPr>
          </a:lstStyle>
          <a:p>
            <a:fld id="{6B54ABB5-3143-4473-A421-8EB94E2EEF8E}" type="slidenum">
              <a:rPr lang="en-US" smtClean="0">
                <a:latin typeface="Arial" charset="0"/>
              </a:rPr>
              <a:pPr/>
              <a:t>39</a:t>
            </a:fld>
            <a:endParaRPr lang="en-US">
              <a:latin typeface="Arial" charset="0"/>
            </a:endParaRPr>
          </a:p>
        </p:txBody>
      </p:sp>
      <p:sp>
        <p:nvSpPr>
          <p:cNvPr id="30723" name="Rectangle 2"/>
          <p:cNvSpPr>
            <a:spLocks noGrp="1" noRot="1" noChangeAspect="1" noChangeArrowheads="1" noTextEdit="1"/>
          </p:cNvSpPr>
          <p:nvPr>
            <p:ph type="sldImg"/>
          </p:nvPr>
        </p:nvSpPr>
        <p:spPr>
          <a:xfrm>
            <a:off x="458788" y="720725"/>
            <a:ext cx="6397625" cy="3598863"/>
          </a:xfrm>
          <a:ln/>
        </p:spPr>
      </p:sp>
      <p:sp>
        <p:nvSpPr>
          <p:cNvPr id="30724"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7516558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defTabSz="965594">
              <a:defRPr>
                <a:solidFill>
                  <a:schemeClr val="tx1"/>
                </a:solidFill>
                <a:latin typeface="Tahoma" charset="0"/>
              </a:defRPr>
            </a:lvl1pPr>
            <a:lvl2pPr marL="776457" indent="-298637" defTabSz="965594">
              <a:defRPr>
                <a:solidFill>
                  <a:schemeClr val="tx1"/>
                </a:solidFill>
                <a:latin typeface="Tahoma" charset="0"/>
              </a:defRPr>
            </a:lvl2pPr>
            <a:lvl3pPr marL="1194549" indent="-238910" defTabSz="965594">
              <a:defRPr>
                <a:solidFill>
                  <a:schemeClr val="tx1"/>
                </a:solidFill>
                <a:latin typeface="Tahoma" charset="0"/>
              </a:defRPr>
            </a:lvl3pPr>
            <a:lvl4pPr marL="1672369" indent="-238910" defTabSz="965594">
              <a:defRPr>
                <a:solidFill>
                  <a:schemeClr val="tx1"/>
                </a:solidFill>
                <a:latin typeface="Tahoma" charset="0"/>
              </a:defRPr>
            </a:lvl4pPr>
            <a:lvl5pPr marL="2150189" indent="-238910" defTabSz="965594">
              <a:defRPr>
                <a:solidFill>
                  <a:schemeClr val="tx1"/>
                </a:solidFill>
                <a:latin typeface="Tahoma" charset="0"/>
              </a:defRPr>
            </a:lvl5pPr>
            <a:lvl6pPr marL="2628008" indent="-238910" defTabSz="965594" eaLnBrk="0" fontAlgn="base" hangingPunct="0">
              <a:spcBef>
                <a:spcPct val="0"/>
              </a:spcBef>
              <a:spcAft>
                <a:spcPct val="0"/>
              </a:spcAft>
              <a:defRPr>
                <a:solidFill>
                  <a:schemeClr val="tx1"/>
                </a:solidFill>
                <a:latin typeface="Tahoma" charset="0"/>
              </a:defRPr>
            </a:lvl6pPr>
            <a:lvl7pPr marL="3105828" indent="-238910" defTabSz="965594" eaLnBrk="0" fontAlgn="base" hangingPunct="0">
              <a:spcBef>
                <a:spcPct val="0"/>
              </a:spcBef>
              <a:spcAft>
                <a:spcPct val="0"/>
              </a:spcAft>
              <a:defRPr>
                <a:solidFill>
                  <a:schemeClr val="tx1"/>
                </a:solidFill>
                <a:latin typeface="Tahoma" charset="0"/>
              </a:defRPr>
            </a:lvl7pPr>
            <a:lvl8pPr marL="3583648" indent="-238910" defTabSz="965594" eaLnBrk="0" fontAlgn="base" hangingPunct="0">
              <a:spcBef>
                <a:spcPct val="0"/>
              </a:spcBef>
              <a:spcAft>
                <a:spcPct val="0"/>
              </a:spcAft>
              <a:defRPr>
                <a:solidFill>
                  <a:schemeClr val="tx1"/>
                </a:solidFill>
                <a:latin typeface="Tahoma" charset="0"/>
              </a:defRPr>
            </a:lvl8pPr>
            <a:lvl9pPr marL="4061468" indent="-238910" defTabSz="965594" eaLnBrk="0" fontAlgn="base" hangingPunct="0">
              <a:spcBef>
                <a:spcPct val="0"/>
              </a:spcBef>
              <a:spcAft>
                <a:spcPct val="0"/>
              </a:spcAft>
              <a:defRPr>
                <a:solidFill>
                  <a:schemeClr val="tx1"/>
                </a:solidFill>
                <a:latin typeface="Tahoma" charset="0"/>
              </a:defRPr>
            </a:lvl9pPr>
          </a:lstStyle>
          <a:p>
            <a:fld id="{13A9E444-7668-4CF0-9259-414B6DF22066}" type="slidenum">
              <a:rPr lang="en-US" smtClean="0">
                <a:latin typeface="Arial" charset="0"/>
              </a:rPr>
              <a:pPr/>
              <a:t>40</a:t>
            </a:fld>
            <a:endParaRPr lang="en-US">
              <a:latin typeface="Arial" charset="0"/>
            </a:endParaRPr>
          </a:p>
        </p:txBody>
      </p:sp>
      <p:sp>
        <p:nvSpPr>
          <p:cNvPr id="29699" name="Rectangle 2"/>
          <p:cNvSpPr>
            <a:spLocks noGrp="1" noRot="1" noChangeAspect="1" noChangeArrowheads="1" noTextEdit="1"/>
          </p:cNvSpPr>
          <p:nvPr>
            <p:ph type="sldImg"/>
          </p:nvPr>
        </p:nvSpPr>
        <p:spPr>
          <a:xfrm>
            <a:off x="458788" y="720725"/>
            <a:ext cx="6397625" cy="3598863"/>
          </a:xfrm>
          <a:ln/>
        </p:spPr>
      </p:sp>
      <p:sp>
        <p:nvSpPr>
          <p:cNvPr id="29700" name="Rectangle 3"/>
          <p:cNvSpPr>
            <a:spLocks noGrp="1" noChangeArrowheads="1"/>
          </p:cNvSpPr>
          <p:nvPr>
            <p:ph type="body" idx="1"/>
          </p:nvPr>
        </p:nvSpPr>
        <p:spPr>
          <a:noFill/>
        </p:spPr>
        <p:txBody>
          <a:bodyPr/>
          <a:lstStyle/>
          <a:p>
            <a:pPr eaLnBrk="1" hangingPunct="1"/>
            <a:r>
              <a:rPr lang="en-US" dirty="0"/>
              <a:t>May want to change the wording, but we could address that we are exploring other training options and will possibly release a new schedule in the near future (or you can get as specific as you wish)</a:t>
            </a:r>
          </a:p>
        </p:txBody>
      </p:sp>
    </p:spTree>
    <p:extLst>
      <p:ext uri="{BB962C8B-B14F-4D97-AF65-F5344CB8AC3E}">
        <p14:creationId xmlns:p14="http://schemas.microsoft.com/office/powerpoint/2010/main" val="2363911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CD84C4-400C-4541-A08A-CED654CA95BC}" type="slidenum">
              <a:rPr lang="en-US"/>
              <a:pPr/>
              <a:t>4</a:t>
            </a:fld>
            <a:endParaRPr lang="en-US"/>
          </a:p>
        </p:txBody>
      </p:sp>
      <p:sp>
        <p:nvSpPr>
          <p:cNvPr id="128002" name="Rectangle 2"/>
          <p:cNvSpPr>
            <a:spLocks noGrp="1" noRot="1" noChangeAspect="1" noChangeArrowheads="1" noTextEdit="1"/>
          </p:cNvSpPr>
          <p:nvPr>
            <p:ph type="sldImg"/>
          </p:nvPr>
        </p:nvSpPr>
        <p:spPr>
          <a:xfrm>
            <a:off x="458788" y="720725"/>
            <a:ext cx="6397625" cy="3598863"/>
          </a:xfrm>
          <a:ln/>
        </p:spPr>
      </p:sp>
      <p:sp>
        <p:nvSpPr>
          <p:cNvPr id="12800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289207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defTabSz="965594">
              <a:defRPr>
                <a:solidFill>
                  <a:schemeClr val="tx1"/>
                </a:solidFill>
                <a:latin typeface="Tahoma" charset="0"/>
              </a:defRPr>
            </a:lvl1pPr>
            <a:lvl2pPr marL="776457" indent="-298637" defTabSz="965594">
              <a:defRPr>
                <a:solidFill>
                  <a:schemeClr val="tx1"/>
                </a:solidFill>
                <a:latin typeface="Tahoma" charset="0"/>
              </a:defRPr>
            </a:lvl2pPr>
            <a:lvl3pPr marL="1194549" indent="-238910" defTabSz="965594">
              <a:defRPr>
                <a:solidFill>
                  <a:schemeClr val="tx1"/>
                </a:solidFill>
                <a:latin typeface="Tahoma" charset="0"/>
              </a:defRPr>
            </a:lvl3pPr>
            <a:lvl4pPr marL="1672369" indent="-238910" defTabSz="965594">
              <a:defRPr>
                <a:solidFill>
                  <a:schemeClr val="tx1"/>
                </a:solidFill>
                <a:latin typeface="Tahoma" charset="0"/>
              </a:defRPr>
            </a:lvl4pPr>
            <a:lvl5pPr marL="2150189" indent="-238910" defTabSz="965594">
              <a:defRPr>
                <a:solidFill>
                  <a:schemeClr val="tx1"/>
                </a:solidFill>
                <a:latin typeface="Tahoma" charset="0"/>
              </a:defRPr>
            </a:lvl5pPr>
            <a:lvl6pPr marL="2628008" indent="-238910" defTabSz="965594" eaLnBrk="0" fontAlgn="base" hangingPunct="0">
              <a:spcBef>
                <a:spcPct val="0"/>
              </a:spcBef>
              <a:spcAft>
                <a:spcPct val="0"/>
              </a:spcAft>
              <a:defRPr>
                <a:solidFill>
                  <a:schemeClr val="tx1"/>
                </a:solidFill>
                <a:latin typeface="Tahoma" charset="0"/>
              </a:defRPr>
            </a:lvl6pPr>
            <a:lvl7pPr marL="3105828" indent="-238910" defTabSz="965594" eaLnBrk="0" fontAlgn="base" hangingPunct="0">
              <a:spcBef>
                <a:spcPct val="0"/>
              </a:spcBef>
              <a:spcAft>
                <a:spcPct val="0"/>
              </a:spcAft>
              <a:defRPr>
                <a:solidFill>
                  <a:schemeClr val="tx1"/>
                </a:solidFill>
                <a:latin typeface="Tahoma" charset="0"/>
              </a:defRPr>
            </a:lvl7pPr>
            <a:lvl8pPr marL="3583648" indent="-238910" defTabSz="965594" eaLnBrk="0" fontAlgn="base" hangingPunct="0">
              <a:spcBef>
                <a:spcPct val="0"/>
              </a:spcBef>
              <a:spcAft>
                <a:spcPct val="0"/>
              </a:spcAft>
              <a:defRPr>
                <a:solidFill>
                  <a:schemeClr val="tx1"/>
                </a:solidFill>
                <a:latin typeface="Tahoma" charset="0"/>
              </a:defRPr>
            </a:lvl8pPr>
            <a:lvl9pPr marL="4061468" indent="-238910" defTabSz="965594" eaLnBrk="0" fontAlgn="base" hangingPunct="0">
              <a:spcBef>
                <a:spcPct val="0"/>
              </a:spcBef>
              <a:spcAft>
                <a:spcPct val="0"/>
              </a:spcAft>
              <a:defRPr>
                <a:solidFill>
                  <a:schemeClr val="tx1"/>
                </a:solidFill>
                <a:latin typeface="Tahoma" charset="0"/>
              </a:defRPr>
            </a:lvl9pPr>
          </a:lstStyle>
          <a:p>
            <a:fld id="{13A9E444-7668-4CF0-9259-414B6DF22066}" type="slidenum">
              <a:rPr lang="en-US" smtClean="0">
                <a:latin typeface="Arial" charset="0"/>
              </a:rPr>
              <a:pPr/>
              <a:t>41</a:t>
            </a:fld>
            <a:endParaRPr lang="en-US">
              <a:latin typeface="Arial" charset="0"/>
            </a:endParaRPr>
          </a:p>
        </p:txBody>
      </p:sp>
      <p:sp>
        <p:nvSpPr>
          <p:cNvPr id="29699" name="Rectangle 2"/>
          <p:cNvSpPr>
            <a:spLocks noGrp="1" noRot="1" noChangeAspect="1" noChangeArrowheads="1" noTextEdit="1"/>
          </p:cNvSpPr>
          <p:nvPr>
            <p:ph type="sldImg"/>
          </p:nvPr>
        </p:nvSpPr>
        <p:spPr>
          <a:xfrm>
            <a:off x="458788" y="720725"/>
            <a:ext cx="6397625" cy="3598863"/>
          </a:xfrm>
          <a:ln/>
        </p:spPr>
      </p:sp>
      <p:sp>
        <p:nvSpPr>
          <p:cNvPr id="29700" name="Rectangle 3"/>
          <p:cNvSpPr>
            <a:spLocks noGrp="1" noChangeArrowheads="1"/>
          </p:cNvSpPr>
          <p:nvPr>
            <p:ph type="body" idx="1"/>
          </p:nvPr>
        </p:nvSpPr>
        <p:spPr>
          <a:noFill/>
        </p:spPr>
        <p:txBody>
          <a:bodyPr/>
          <a:lstStyle/>
          <a:p>
            <a:pPr eaLnBrk="1" hangingPunct="1"/>
            <a:r>
              <a:rPr lang="en-US" dirty="0"/>
              <a:t>May want to change the wording, but we could address that we are exploring other training options and will possibly release a new schedule in the near future (or you can get as specific as you wish)</a:t>
            </a:r>
          </a:p>
        </p:txBody>
      </p:sp>
    </p:spTree>
    <p:extLst>
      <p:ext uri="{BB962C8B-B14F-4D97-AF65-F5344CB8AC3E}">
        <p14:creationId xmlns:p14="http://schemas.microsoft.com/office/powerpoint/2010/main" val="16257138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defTabSz="965594">
              <a:defRPr>
                <a:solidFill>
                  <a:schemeClr val="tx1"/>
                </a:solidFill>
                <a:latin typeface="Tahoma" charset="0"/>
              </a:defRPr>
            </a:lvl1pPr>
            <a:lvl2pPr marL="776457" indent="-298637" defTabSz="965594">
              <a:defRPr>
                <a:solidFill>
                  <a:schemeClr val="tx1"/>
                </a:solidFill>
                <a:latin typeface="Tahoma" charset="0"/>
              </a:defRPr>
            </a:lvl2pPr>
            <a:lvl3pPr marL="1194549" indent="-238910" defTabSz="965594">
              <a:defRPr>
                <a:solidFill>
                  <a:schemeClr val="tx1"/>
                </a:solidFill>
                <a:latin typeface="Tahoma" charset="0"/>
              </a:defRPr>
            </a:lvl3pPr>
            <a:lvl4pPr marL="1672369" indent="-238910" defTabSz="965594">
              <a:defRPr>
                <a:solidFill>
                  <a:schemeClr val="tx1"/>
                </a:solidFill>
                <a:latin typeface="Tahoma" charset="0"/>
              </a:defRPr>
            </a:lvl4pPr>
            <a:lvl5pPr marL="2150189" indent="-238910" defTabSz="965594">
              <a:defRPr>
                <a:solidFill>
                  <a:schemeClr val="tx1"/>
                </a:solidFill>
                <a:latin typeface="Tahoma" charset="0"/>
              </a:defRPr>
            </a:lvl5pPr>
            <a:lvl6pPr marL="2628008" indent="-238910" defTabSz="965594" eaLnBrk="0" fontAlgn="base" hangingPunct="0">
              <a:spcBef>
                <a:spcPct val="0"/>
              </a:spcBef>
              <a:spcAft>
                <a:spcPct val="0"/>
              </a:spcAft>
              <a:defRPr>
                <a:solidFill>
                  <a:schemeClr val="tx1"/>
                </a:solidFill>
                <a:latin typeface="Tahoma" charset="0"/>
              </a:defRPr>
            </a:lvl6pPr>
            <a:lvl7pPr marL="3105828" indent="-238910" defTabSz="965594" eaLnBrk="0" fontAlgn="base" hangingPunct="0">
              <a:spcBef>
                <a:spcPct val="0"/>
              </a:spcBef>
              <a:spcAft>
                <a:spcPct val="0"/>
              </a:spcAft>
              <a:defRPr>
                <a:solidFill>
                  <a:schemeClr val="tx1"/>
                </a:solidFill>
                <a:latin typeface="Tahoma" charset="0"/>
              </a:defRPr>
            </a:lvl7pPr>
            <a:lvl8pPr marL="3583648" indent="-238910" defTabSz="965594" eaLnBrk="0" fontAlgn="base" hangingPunct="0">
              <a:spcBef>
                <a:spcPct val="0"/>
              </a:spcBef>
              <a:spcAft>
                <a:spcPct val="0"/>
              </a:spcAft>
              <a:defRPr>
                <a:solidFill>
                  <a:schemeClr val="tx1"/>
                </a:solidFill>
                <a:latin typeface="Tahoma" charset="0"/>
              </a:defRPr>
            </a:lvl8pPr>
            <a:lvl9pPr marL="4061468" indent="-238910" defTabSz="965594" eaLnBrk="0" fontAlgn="base" hangingPunct="0">
              <a:spcBef>
                <a:spcPct val="0"/>
              </a:spcBef>
              <a:spcAft>
                <a:spcPct val="0"/>
              </a:spcAft>
              <a:defRPr>
                <a:solidFill>
                  <a:schemeClr val="tx1"/>
                </a:solidFill>
                <a:latin typeface="Tahoma" charset="0"/>
              </a:defRPr>
            </a:lvl9pPr>
          </a:lstStyle>
          <a:p>
            <a:fld id="{787FA896-2B17-4708-B8DA-244FA90143A5}" type="slidenum">
              <a:rPr lang="en-US" smtClean="0">
                <a:latin typeface="Arial" charset="0"/>
              </a:rPr>
              <a:pPr/>
              <a:t>42</a:t>
            </a:fld>
            <a:endParaRPr lang="en-US">
              <a:latin typeface="Arial" charset="0"/>
            </a:endParaRPr>
          </a:p>
        </p:txBody>
      </p:sp>
      <p:sp>
        <p:nvSpPr>
          <p:cNvPr id="31747" name="Rectangle 2"/>
          <p:cNvSpPr>
            <a:spLocks noGrp="1" noRot="1" noChangeAspect="1" noChangeArrowheads="1" noTextEdit="1"/>
          </p:cNvSpPr>
          <p:nvPr>
            <p:ph type="sldImg"/>
          </p:nvPr>
        </p:nvSpPr>
        <p:spPr>
          <a:xfrm>
            <a:off x="458788" y="720725"/>
            <a:ext cx="6397625" cy="3598863"/>
          </a:xfrm>
          <a:ln/>
        </p:spPr>
      </p:sp>
      <p:sp>
        <p:nvSpPr>
          <p:cNvPr id="31748"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503269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CD84C4-400C-4541-A08A-CED654CA95BC}" type="slidenum">
              <a:rPr lang="en-US"/>
              <a:pPr/>
              <a:t>5</a:t>
            </a:fld>
            <a:endParaRPr lang="en-US"/>
          </a:p>
        </p:txBody>
      </p:sp>
      <p:sp>
        <p:nvSpPr>
          <p:cNvPr id="128002" name="Rectangle 2"/>
          <p:cNvSpPr>
            <a:spLocks noGrp="1" noRot="1" noChangeAspect="1" noChangeArrowheads="1" noTextEdit="1"/>
          </p:cNvSpPr>
          <p:nvPr>
            <p:ph type="sldImg"/>
          </p:nvPr>
        </p:nvSpPr>
        <p:spPr>
          <a:xfrm>
            <a:off x="458788" y="720725"/>
            <a:ext cx="6397625" cy="3598863"/>
          </a:xfrm>
          <a:ln/>
        </p:spPr>
      </p:sp>
      <p:sp>
        <p:nvSpPr>
          <p:cNvPr id="12800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182296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CD84C4-400C-4541-A08A-CED654CA95BC}" type="slidenum">
              <a:rPr lang="en-US"/>
              <a:pPr/>
              <a:t>6</a:t>
            </a:fld>
            <a:endParaRPr lang="en-US"/>
          </a:p>
        </p:txBody>
      </p:sp>
      <p:sp>
        <p:nvSpPr>
          <p:cNvPr id="128002" name="Rectangle 2"/>
          <p:cNvSpPr>
            <a:spLocks noGrp="1" noRot="1" noChangeAspect="1" noChangeArrowheads="1" noTextEdit="1"/>
          </p:cNvSpPr>
          <p:nvPr>
            <p:ph type="sldImg"/>
          </p:nvPr>
        </p:nvSpPr>
        <p:spPr>
          <a:xfrm>
            <a:off x="458788" y="720725"/>
            <a:ext cx="6397625" cy="3598863"/>
          </a:xfrm>
          <a:ln/>
        </p:spPr>
      </p:sp>
      <p:sp>
        <p:nvSpPr>
          <p:cNvPr id="12800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528737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CD84C4-400C-4541-A08A-CED654CA95BC}" type="slidenum">
              <a:rPr lang="en-US"/>
              <a:pPr/>
              <a:t>7</a:t>
            </a:fld>
            <a:endParaRPr lang="en-US"/>
          </a:p>
        </p:txBody>
      </p:sp>
      <p:sp>
        <p:nvSpPr>
          <p:cNvPr id="128002" name="Rectangle 2"/>
          <p:cNvSpPr>
            <a:spLocks noGrp="1" noRot="1" noChangeAspect="1" noChangeArrowheads="1" noTextEdit="1"/>
          </p:cNvSpPr>
          <p:nvPr>
            <p:ph type="sldImg"/>
          </p:nvPr>
        </p:nvSpPr>
        <p:spPr>
          <a:xfrm>
            <a:off x="458788" y="720725"/>
            <a:ext cx="6397625" cy="3598863"/>
          </a:xfrm>
          <a:ln/>
        </p:spPr>
      </p:sp>
      <p:sp>
        <p:nvSpPr>
          <p:cNvPr id="12800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249072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65594">
              <a:defRPr>
                <a:solidFill>
                  <a:schemeClr val="tx1"/>
                </a:solidFill>
                <a:latin typeface="Tahoma" charset="0"/>
              </a:defRPr>
            </a:lvl1pPr>
            <a:lvl2pPr marL="776457" indent="-298637" defTabSz="965594">
              <a:defRPr>
                <a:solidFill>
                  <a:schemeClr val="tx1"/>
                </a:solidFill>
                <a:latin typeface="Tahoma" charset="0"/>
              </a:defRPr>
            </a:lvl2pPr>
            <a:lvl3pPr marL="1194549" indent="-238910" defTabSz="965594">
              <a:defRPr>
                <a:solidFill>
                  <a:schemeClr val="tx1"/>
                </a:solidFill>
                <a:latin typeface="Tahoma" charset="0"/>
              </a:defRPr>
            </a:lvl3pPr>
            <a:lvl4pPr marL="1672369" indent="-238910" defTabSz="965594">
              <a:defRPr>
                <a:solidFill>
                  <a:schemeClr val="tx1"/>
                </a:solidFill>
                <a:latin typeface="Tahoma" charset="0"/>
              </a:defRPr>
            </a:lvl4pPr>
            <a:lvl5pPr marL="2150189" indent="-238910" defTabSz="965594">
              <a:defRPr>
                <a:solidFill>
                  <a:schemeClr val="tx1"/>
                </a:solidFill>
                <a:latin typeface="Tahoma" charset="0"/>
              </a:defRPr>
            </a:lvl5pPr>
            <a:lvl6pPr marL="2628008" indent="-238910" defTabSz="965594" eaLnBrk="0" fontAlgn="base" hangingPunct="0">
              <a:spcBef>
                <a:spcPct val="0"/>
              </a:spcBef>
              <a:spcAft>
                <a:spcPct val="0"/>
              </a:spcAft>
              <a:defRPr>
                <a:solidFill>
                  <a:schemeClr val="tx1"/>
                </a:solidFill>
                <a:latin typeface="Tahoma" charset="0"/>
              </a:defRPr>
            </a:lvl6pPr>
            <a:lvl7pPr marL="3105828" indent="-238910" defTabSz="965594" eaLnBrk="0" fontAlgn="base" hangingPunct="0">
              <a:spcBef>
                <a:spcPct val="0"/>
              </a:spcBef>
              <a:spcAft>
                <a:spcPct val="0"/>
              </a:spcAft>
              <a:defRPr>
                <a:solidFill>
                  <a:schemeClr val="tx1"/>
                </a:solidFill>
                <a:latin typeface="Tahoma" charset="0"/>
              </a:defRPr>
            </a:lvl7pPr>
            <a:lvl8pPr marL="3583648" indent="-238910" defTabSz="965594" eaLnBrk="0" fontAlgn="base" hangingPunct="0">
              <a:spcBef>
                <a:spcPct val="0"/>
              </a:spcBef>
              <a:spcAft>
                <a:spcPct val="0"/>
              </a:spcAft>
              <a:defRPr>
                <a:solidFill>
                  <a:schemeClr val="tx1"/>
                </a:solidFill>
                <a:latin typeface="Tahoma" charset="0"/>
              </a:defRPr>
            </a:lvl8pPr>
            <a:lvl9pPr marL="4061468" indent="-238910" defTabSz="965594" eaLnBrk="0" fontAlgn="base" hangingPunct="0">
              <a:spcBef>
                <a:spcPct val="0"/>
              </a:spcBef>
              <a:spcAft>
                <a:spcPct val="0"/>
              </a:spcAft>
              <a:defRPr>
                <a:solidFill>
                  <a:schemeClr val="tx1"/>
                </a:solidFill>
                <a:latin typeface="Tahoma" charset="0"/>
              </a:defRPr>
            </a:lvl9pPr>
          </a:lstStyle>
          <a:p>
            <a:fld id="{C849F56E-B55B-452A-A6F5-C4C36D875565}" type="slidenum">
              <a:rPr lang="en-US" smtClean="0">
                <a:latin typeface="Arial" charset="0"/>
              </a:rPr>
              <a:pPr/>
              <a:t>8</a:t>
            </a:fld>
            <a:endParaRPr lang="en-US">
              <a:latin typeface="Arial" charset="0"/>
            </a:endParaRPr>
          </a:p>
        </p:txBody>
      </p:sp>
      <p:sp>
        <p:nvSpPr>
          <p:cNvPr id="26627" name="Rectangle 2"/>
          <p:cNvSpPr>
            <a:spLocks noGrp="1" noRot="1" noChangeAspect="1" noChangeArrowheads="1" noTextEdit="1"/>
          </p:cNvSpPr>
          <p:nvPr>
            <p:ph type="sldImg"/>
          </p:nvPr>
        </p:nvSpPr>
        <p:spPr>
          <a:xfrm>
            <a:off x="458788" y="720725"/>
            <a:ext cx="6397625" cy="3598863"/>
          </a:xfrm>
          <a:ln/>
        </p:spPr>
      </p:sp>
      <p:sp>
        <p:nvSpPr>
          <p:cNvPr id="26628"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955464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CD84C4-400C-4541-A08A-CED654CA95BC}" type="slidenum">
              <a:rPr lang="en-US"/>
              <a:pPr/>
              <a:t>9</a:t>
            </a:fld>
            <a:endParaRPr lang="en-US"/>
          </a:p>
        </p:txBody>
      </p:sp>
      <p:sp>
        <p:nvSpPr>
          <p:cNvPr id="128002" name="Rectangle 2"/>
          <p:cNvSpPr>
            <a:spLocks noGrp="1" noRot="1" noChangeAspect="1" noChangeArrowheads="1" noTextEdit="1"/>
          </p:cNvSpPr>
          <p:nvPr>
            <p:ph type="sldImg"/>
          </p:nvPr>
        </p:nvSpPr>
        <p:spPr>
          <a:xfrm>
            <a:off x="458788" y="720725"/>
            <a:ext cx="6397625" cy="3598863"/>
          </a:xfrm>
          <a:ln/>
        </p:spPr>
      </p:sp>
      <p:sp>
        <p:nvSpPr>
          <p:cNvPr id="128003" name="Rectangle 3"/>
          <p:cNvSpPr>
            <a:spLocks noGrp="1" noChangeArrowheads="1"/>
          </p:cNvSpPr>
          <p:nvPr>
            <p:ph type="body" idx="1"/>
          </p:nvPr>
        </p:nvSpPr>
        <p:spPr/>
        <p:txBody>
          <a:bodyPr/>
          <a:lstStyle/>
          <a:p>
            <a:r>
              <a:rPr lang="en-US" dirty="0"/>
              <a:t>This slide should contain images of both worksheets (Burglary/Dwelling &amp; Other) Recommendation Tables from previous year and one from the current</a:t>
            </a:r>
          </a:p>
        </p:txBody>
      </p:sp>
    </p:spTree>
    <p:extLst>
      <p:ext uri="{BB962C8B-B14F-4D97-AF65-F5344CB8AC3E}">
        <p14:creationId xmlns:p14="http://schemas.microsoft.com/office/powerpoint/2010/main" val="17844587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manual_Side"/>
          <p:cNvPicPr>
            <a:picLocks noChangeAspect="1" noChangeArrowheads="1"/>
          </p:cNvPicPr>
          <p:nvPr userDrawn="1"/>
        </p:nvPicPr>
        <p:blipFill>
          <a:blip r:embed="rId2">
            <a:extLst>
              <a:ext uri="{28A0092B-C50C-407E-A947-70E740481C1C}">
                <a14:useLocalDpi xmlns:a14="http://schemas.microsoft.com/office/drawing/2010/main" val="0"/>
              </a:ext>
            </a:extLst>
          </a:blip>
          <a:srcRect r="75053"/>
          <a:stretch>
            <a:fillRect/>
          </a:stretch>
        </p:blipFill>
        <p:spPr bwMode="auto">
          <a:xfrm>
            <a:off x="0" y="0"/>
            <a:ext cx="172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8" name="Rectangle 2"/>
          <p:cNvSpPr>
            <a:spLocks noGrp="1" noChangeArrowheads="1"/>
          </p:cNvSpPr>
          <p:nvPr>
            <p:ph type="ctrTitle" sz="quarter"/>
          </p:nvPr>
        </p:nvSpPr>
        <p:spPr>
          <a:xfrm>
            <a:off x="2540000" y="1676400"/>
            <a:ext cx="8737600" cy="1828800"/>
          </a:xfrm>
        </p:spPr>
        <p:txBody>
          <a:bodyPr/>
          <a:lstStyle>
            <a:lvl1pPr>
              <a:defRPr sz="2800"/>
            </a:lvl1pPr>
          </a:lstStyle>
          <a:p>
            <a:pPr lvl="0"/>
            <a:r>
              <a:rPr lang="en-US" noProof="0"/>
              <a:t>Click to edit Master title style</a:t>
            </a:r>
          </a:p>
        </p:txBody>
      </p:sp>
      <p:sp>
        <p:nvSpPr>
          <p:cNvPr id="96259" name="Rectangle 3"/>
          <p:cNvSpPr>
            <a:spLocks noGrp="1" noChangeArrowheads="1"/>
          </p:cNvSpPr>
          <p:nvPr>
            <p:ph type="subTitle" sz="quarter" idx="1"/>
          </p:nvPr>
        </p:nvSpPr>
        <p:spPr>
          <a:xfrm>
            <a:off x="2590800" y="3886200"/>
            <a:ext cx="8636000" cy="1752600"/>
          </a:xfrm>
        </p:spPr>
        <p:txBody>
          <a:bodyPr/>
          <a:lstStyle>
            <a:lvl1pPr marL="0" indent="0" algn="ctr">
              <a:buFont typeface="Wingdings" pitchFamily="2" charset="2"/>
              <a:buNone/>
              <a:defRPr sz="2000"/>
            </a:lvl1pPr>
          </a:lstStyle>
          <a:p>
            <a:pPr lvl="0"/>
            <a:r>
              <a:rPr lang="en-US" noProof="0"/>
              <a:t>Click to edit Master subtitle style</a:t>
            </a:r>
          </a:p>
        </p:txBody>
      </p:sp>
      <p:sp>
        <p:nvSpPr>
          <p:cNvPr id="5" name="Rectangle 4"/>
          <p:cNvSpPr>
            <a:spLocks noGrp="1" noChangeArrowheads="1"/>
          </p:cNvSpPr>
          <p:nvPr>
            <p:ph type="dt" sz="quarter"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solidFill>
                  <a:srgbClr val="39706F"/>
                </a:solidFill>
                <a:effectLst>
                  <a:outerShdw blurRad="38100" dist="38100" dir="2700000" algn="tl">
                    <a:srgbClr val="000000"/>
                  </a:outerShdw>
                </a:effectLst>
                <a:latin typeface="+mn-lt"/>
              </a:defRPr>
            </a:lvl1pPr>
          </a:lstStyle>
          <a:p>
            <a:pPr>
              <a:defRPr/>
            </a:pPr>
            <a:fld id="{C2E24711-AB26-4312-8233-644179BAC69A}" type="slidenum">
              <a:rPr lang="en-US"/>
              <a:pPr>
                <a:defRPr/>
              </a:pPr>
              <a:t>‹#›</a:t>
            </a:fld>
            <a:endParaRPr lang="en-US"/>
          </a:p>
        </p:txBody>
      </p:sp>
    </p:spTree>
    <p:extLst>
      <p:ext uri="{BB962C8B-B14F-4D97-AF65-F5344CB8AC3E}">
        <p14:creationId xmlns:p14="http://schemas.microsoft.com/office/powerpoint/2010/main" val="376478988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8B70BB-3705-4F18-9C22-5D3D76E37E43}" type="slidenum">
              <a:rPr lang="en-US"/>
              <a:pPr>
                <a:defRPr/>
              </a:pPr>
              <a:t>‹#›</a:t>
            </a:fld>
            <a:endParaRPr lang="en-US"/>
          </a:p>
        </p:txBody>
      </p:sp>
    </p:spTree>
    <p:extLst>
      <p:ext uri="{BB962C8B-B14F-4D97-AF65-F5344CB8AC3E}">
        <p14:creationId xmlns:p14="http://schemas.microsoft.com/office/powerpoint/2010/main" val="54930888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81000"/>
            <a:ext cx="23876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032000" y="381000"/>
            <a:ext cx="69596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FC6E9C-3253-4682-A851-191AB8C9B6F8}" type="slidenum">
              <a:rPr lang="en-US"/>
              <a:pPr>
                <a:defRPr/>
              </a:pPr>
              <a:t>‹#›</a:t>
            </a:fld>
            <a:endParaRPr lang="en-US"/>
          </a:p>
        </p:txBody>
      </p:sp>
    </p:spTree>
    <p:extLst>
      <p:ext uri="{BB962C8B-B14F-4D97-AF65-F5344CB8AC3E}">
        <p14:creationId xmlns:p14="http://schemas.microsoft.com/office/powerpoint/2010/main" val="2025798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D1873D-060B-4C00-9799-40DBC08C3390}" type="slidenum">
              <a:rPr lang="en-US"/>
              <a:pPr>
                <a:defRPr/>
              </a:pPr>
              <a:t>‹#›</a:t>
            </a:fld>
            <a:endParaRPr lang="en-US"/>
          </a:p>
        </p:txBody>
      </p:sp>
    </p:spTree>
    <p:extLst>
      <p:ext uri="{BB962C8B-B14F-4D97-AF65-F5344CB8AC3E}">
        <p14:creationId xmlns:p14="http://schemas.microsoft.com/office/powerpoint/2010/main" val="130171279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D6BC83-44E2-4FFD-8B2C-414289BC921B}" type="slidenum">
              <a:rPr lang="en-US"/>
              <a:pPr>
                <a:defRPr/>
              </a:pPr>
              <a:t>‹#›</a:t>
            </a:fld>
            <a:endParaRPr lang="en-US"/>
          </a:p>
        </p:txBody>
      </p:sp>
    </p:spTree>
    <p:extLst>
      <p:ext uri="{BB962C8B-B14F-4D97-AF65-F5344CB8AC3E}">
        <p14:creationId xmlns:p14="http://schemas.microsoft.com/office/powerpoint/2010/main" val="152929099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032000" y="1981200"/>
            <a:ext cx="4673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08800" y="1981200"/>
            <a:ext cx="4673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7C78289-7787-43D7-9B15-CFEDC81510CE}" type="slidenum">
              <a:rPr lang="en-US"/>
              <a:pPr>
                <a:defRPr/>
              </a:pPr>
              <a:t>‹#›</a:t>
            </a:fld>
            <a:endParaRPr lang="en-US"/>
          </a:p>
        </p:txBody>
      </p:sp>
    </p:spTree>
    <p:extLst>
      <p:ext uri="{BB962C8B-B14F-4D97-AF65-F5344CB8AC3E}">
        <p14:creationId xmlns:p14="http://schemas.microsoft.com/office/powerpoint/2010/main" val="385329885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3C7D610-2174-4D84-9959-6CA2FA0A1AAB}" type="slidenum">
              <a:rPr lang="en-US"/>
              <a:pPr>
                <a:defRPr/>
              </a:pPr>
              <a:t>‹#›</a:t>
            </a:fld>
            <a:endParaRPr lang="en-US"/>
          </a:p>
        </p:txBody>
      </p:sp>
    </p:spTree>
    <p:extLst>
      <p:ext uri="{BB962C8B-B14F-4D97-AF65-F5344CB8AC3E}">
        <p14:creationId xmlns:p14="http://schemas.microsoft.com/office/powerpoint/2010/main" val="367092995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F04E71B-F418-4B99-862E-8DE9B3409A8D}" type="slidenum">
              <a:rPr lang="en-US"/>
              <a:pPr>
                <a:defRPr/>
              </a:pPr>
              <a:t>‹#›</a:t>
            </a:fld>
            <a:endParaRPr lang="en-US"/>
          </a:p>
        </p:txBody>
      </p:sp>
    </p:spTree>
    <p:extLst>
      <p:ext uri="{BB962C8B-B14F-4D97-AF65-F5344CB8AC3E}">
        <p14:creationId xmlns:p14="http://schemas.microsoft.com/office/powerpoint/2010/main" val="168063605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B45A6D4-C9A8-4C3C-8422-92F3695EAEF7}" type="slidenum">
              <a:rPr lang="en-US"/>
              <a:pPr>
                <a:defRPr/>
              </a:pPr>
              <a:t>‹#›</a:t>
            </a:fld>
            <a:endParaRPr lang="en-US"/>
          </a:p>
        </p:txBody>
      </p:sp>
    </p:spTree>
    <p:extLst>
      <p:ext uri="{BB962C8B-B14F-4D97-AF65-F5344CB8AC3E}">
        <p14:creationId xmlns:p14="http://schemas.microsoft.com/office/powerpoint/2010/main" val="353667557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20871C-817F-40E1-BFE2-E9EF55D9AA10}" type="slidenum">
              <a:rPr lang="en-US"/>
              <a:pPr>
                <a:defRPr/>
              </a:pPr>
              <a:t>‹#›</a:t>
            </a:fld>
            <a:endParaRPr lang="en-US"/>
          </a:p>
        </p:txBody>
      </p:sp>
    </p:spTree>
    <p:extLst>
      <p:ext uri="{BB962C8B-B14F-4D97-AF65-F5344CB8AC3E}">
        <p14:creationId xmlns:p14="http://schemas.microsoft.com/office/powerpoint/2010/main" val="42396419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7258E9-5096-4551-B804-1870044BC10B}" type="slidenum">
              <a:rPr lang="en-US"/>
              <a:pPr>
                <a:defRPr/>
              </a:pPr>
              <a:t>‹#›</a:t>
            </a:fld>
            <a:endParaRPr lang="en-US"/>
          </a:p>
        </p:txBody>
      </p:sp>
    </p:spTree>
    <p:extLst>
      <p:ext uri="{BB962C8B-B14F-4D97-AF65-F5344CB8AC3E}">
        <p14:creationId xmlns:p14="http://schemas.microsoft.com/office/powerpoint/2010/main" val="376738822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2032000" y="381000"/>
            <a:ext cx="95504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2032000" y="1981200"/>
            <a:ext cx="9550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5236"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FFFFFF"/>
                  </a:outerShdw>
                </a:effectLst>
                <a:latin typeface="Arial" charset="0"/>
              </a:defRPr>
            </a:lvl1pPr>
          </a:lstStyle>
          <a:p>
            <a:pPr>
              <a:defRPr/>
            </a:pPr>
            <a:endParaRPr lang="en-US"/>
          </a:p>
        </p:txBody>
      </p:sp>
      <p:sp>
        <p:nvSpPr>
          <p:cNvPr id="95237"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FFFFFF"/>
                  </a:outerShdw>
                </a:effectLst>
                <a:latin typeface="Arial" charset="0"/>
              </a:defRPr>
            </a:lvl1pPr>
          </a:lstStyle>
          <a:p>
            <a:pPr>
              <a:defRPr/>
            </a:pPr>
            <a:endParaRPr lang="en-US"/>
          </a:p>
        </p:txBody>
      </p:sp>
      <p:sp>
        <p:nvSpPr>
          <p:cNvPr id="95238"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FFFFFF"/>
                  </a:outerShdw>
                </a:effectLst>
                <a:latin typeface="Arial" charset="0"/>
              </a:defRPr>
            </a:lvl1pPr>
          </a:lstStyle>
          <a:p>
            <a:pPr>
              <a:defRPr/>
            </a:pPr>
            <a:fld id="{F708B66B-F0AC-443C-A497-DC971C4588C7}" type="slidenum">
              <a:rPr lang="en-US"/>
              <a:pPr>
                <a:defRPr/>
              </a:pPr>
              <a:t>‹#›</a:t>
            </a:fld>
            <a:endParaRPr lang="en-US"/>
          </a:p>
        </p:txBody>
      </p:sp>
      <p:pic>
        <p:nvPicPr>
          <p:cNvPr id="1031" name="Picture 7" descr="manual_Side"/>
          <p:cNvPicPr>
            <a:picLocks noChangeAspect="1" noChangeArrowheads="1"/>
          </p:cNvPicPr>
          <p:nvPr userDrawn="1"/>
        </p:nvPicPr>
        <p:blipFill>
          <a:blip r:embed="rId14">
            <a:extLst>
              <a:ext uri="{28A0092B-C50C-407E-A947-70E740481C1C}">
                <a14:useLocalDpi xmlns:a14="http://schemas.microsoft.com/office/drawing/2010/main" val="0"/>
              </a:ext>
            </a:extLst>
          </a:blip>
          <a:srcRect r="75053"/>
          <a:stretch>
            <a:fillRect/>
          </a:stretch>
        </p:blipFill>
        <p:spPr bwMode="auto">
          <a:xfrm>
            <a:off x="0" y="0"/>
            <a:ext cx="172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78"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transition/>
  <p:txStyles>
    <p:titleStyle>
      <a:lvl1pPr algn="ctr" rtl="0" eaLnBrk="0" fontAlgn="base" hangingPunct="0">
        <a:spcBef>
          <a:spcPct val="0"/>
        </a:spcBef>
        <a:spcAft>
          <a:spcPct val="0"/>
        </a:spcAft>
        <a:defRPr sz="3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200">
          <a:solidFill>
            <a:schemeClr val="tx2"/>
          </a:solidFill>
          <a:effectLst>
            <a:outerShdw blurRad="38100" dist="38100" dir="2700000" algn="tl">
              <a:srgbClr val="000000"/>
            </a:outerShdw>
          </a:effectLst>
          <a:latin typeface="Tahoma" charset="0"/>
        </a:defRPr>
      </a:lvl2pPr>
      <a:lvl3pPr algn="ctr" rtl="0" eaLnBrk="0" fontAlgn="base" hangingPunct="0">
        <a:spcBef>
          <a:spcPct val="0"/>
        </a:spcBef>
        <a:spcAft>
          <a:spcPct val="0"/>
        </a:spcAft>
        <a:defRPr sz="3200">
          <a:solidFill>
            <a:schemeClr val="tx2"/>
          </a:solidFill>
          <a:effectLst>
            <a:outerShdw blurRad="38100" dist="38100" dir="2700000" algn="tl">
              <a:srgbClr val="000000"/>
            </a:outerShdw>
          </a:effectLst>
          <a:latin typeface="Tahoma" charset="0"/>
        </a:defRPr>
      </a:lvl3pPr>
      <a:lvl4pPr algn="ctr" rtl="0" eaLnBrk="0" fontAlgn="base" hangingPunct="0">
        <a:spcBef>
          <a:spcPct val="0"/>
        </a:spcBef>
        <a:spcAft>
          <a:spcPct val="0"/>
        </a:spcAft>
        <a:defRPr sz="3200">
          <a:solidFill>
            <a:schemeClr val="tx2"/>
          </a:solidFill>
          <a:effectLst>
            <a:outerShdw blurRad="38100" dist="38100" dir="2700000" algn="tl">
              <a:srgbClr val="000000"/>
            </a:outerShdw>
          </a:effectLst>
          <a:latin typeface="Tahoma" charset="0"/>
        </a:defRPr>
      </a:lvl4pPr>
      <a:lvl5pPr algn="ctr" rtl="0" eaLnBrk="0" fontAlgn="base" hangingPunct="0">
        <a:spcBef>
          <a:spcPct val="0"/>
        </a:spcBef>
        <a:spcAft>
          <a:spcPct val="0"/>
        </a:spcAft>
        <a:defRPr sz="3200">
          <a:solidFill>
            <a:schemeClr val="tx2"/>
          </a:solidFill>
          <a:effectLst>
            <a:outerShdw blurRad="38100" dist="38100" dir="2700000" algn="tl">
              <a:srgbClr val="000000"/>
            </a:outerShdw>
          </a:effectLst>
          <a:latin typeface="Tahoma" charset="0"/>
        </a:defRPr>
      </a:lvl5pPr>
      <a:lvl6pPr marL="457200" algn="ctr" rtl="0" fontAlgn="base">
        <a:spcBef>
          <a:spcPct val="0"/>
        </a:spcBef>
        <a:spcAft>
          <a:spcPct val="0"/>
        </a:spcAft>
        <a:defRPr sz="32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32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32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32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16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14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14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14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14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1400">
          <a:solidFill>
            <a:schemeClr val="tx1"/>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media10.m4a"/><Relationship Id="rId7" Type="http://schemas.openxmlformats.org/officeDocument/2006/relationships/image" Target="../media/image13.png"/><Relationship Id="rId2" Type="http://schemas.microsoft.com/office/2007/relationships/media" Target="../media/media10.m4a"/><Relationship Id="rId1" Type="http://schemas.openxmlformats.org/officeDocument/2006/relationships/tags" Target="../tags/tag6.xml"/><Relationship Id="rId6" Type="http://schemas.openxmlformats.org/officeDocument/2006/relationships/image" Target="../media/image14.jpg"/><Relationship Id="rId11" Type="http://schemas.openxmlformats.org/officeDocument/2006/relationships/image" Target="../media/image4.png"/><Relationship Id="rId5" Type="http://schemas.openxmlformats.org/officeDocument/2006/relationships/notesSlide" Target="../notesSlides/notesSlide10.xml"/><Relationship Id="rId10" Type="http://schemas.openxmlformats.org/officeDocument/2006/relationships/image" Target="../media/image15.jpg"/><Relationship Id="rId4" Type="http://schemas.openxmlformats.org/officeDocument/2006/relationships/slideLayout" Target="../slideLayouts/slideLayout7.xml"/><Relationship Id="rId9" Type="http://schemas.openxmlformats.org/officeDocument/2006/relationships/hyperlink" Target="http://www.publicdomainpictures.net/view-image.php?image=205330&amp;picture=new-stamp" TargetMode="Externa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notesSlide" Target="../notesSlides/notesSlide11.xml"/><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notesSlide" Target="../notesSlides/notesSlide12.xml"/><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notesSlide" Target="../notesSlides/notesSlide13.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hyperlink" Target="http://www.publicdomainpictures.net/view-image.php?image=205330&amp;picture=new-stamp" TargetMode="External"/><Relationship Id="rId3" Type="http://schemas.openxmlformats.org/officeDocument/2006/relationships/audio" Target="../media/media15.m4a"/><Relationship Id="rId7" Type="http://schemas.microsoft.com/office/2007/relationships/hdphoto" Target="../media/hdphoto1.wdp"/><Relationship Id="rId2" Type="http://schemas.microsoft.com/office/2007/relationships/media" Target="../media/media15.m4a"/><Relationship Id="rId1" Type="http://schemas.openxmlformats.org/officeDocument/2006/relationships/tags" Target="../tags/tag10.xml"/><Relationship Id="rId6" Type="http://schemas.openxmlformats.org/officeDocument/2006/relationships/image" Target="../media/image13.png"/><Relationship Id="rId5" Type="http://schemas.openxmlformats.org/officeDocument/2006/relationships/notesSlide" Target="../notesSlides/notesSlide15.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16.m4a"/><Relationship Id="rId7" Type="http://schemas.openxmlformats.org/officeDocument/2006/relationships/image" Target="../media/image17.JPG"/><Relationship Id="rId2" Type="http://schemas.microsoft.com/office/2007/relationships/media" Target="../media/media16.m4a"/><Relationship Id="rId1" Type="http://schemas.openxmlformats.org/officeDocument/2006/relationships/tags" Target="../tags/tag11.xml"/><Relationship Id="rId6" Type="http://schemas.openxmlformats.org/officeDocument/2006/relationships/image" Target="../media/image16.jpg"/><Relationship Id="rId11" Type="http://schemas.openxmlformats.org/officeDocument/2006/relationships/image" Target="../media/image4.png"/><Relationship Id="rId5" Type="http://schemas.openxmlformats.org/officeDocument/2006/relationships/notesSlide" Target="../notesSlides/notesSlide16.xml"/><Relationship Id="rId10" Type="http://schemas.openxmlformats.org/officeDocument/2006/relationships/hyperlink" Target="http://www.publicdomainpictures.net/view-image.php?image=205330&amp;picture=new-stamp" TargetMode="External"/><Relationship Id="rId4" Type="http://schemas.openxmlformats.org/officeDocument/2006/relationships/slideLayout" Target="../slideLayouts/slideLayout7.xml"/><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18.jpg"/><Relationship Id="rId2" Type="http://schemas.microsoft.com/office/2007/relationships/media" Target="../media/media17.m4a"/><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notesSlide" Target="../notesSlides/notesSlide17.xml"/><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jpeg"/><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3.xml"/><Relationship Id="rId6" Type="http://schemas.openxmlformats.org/officeDocument/2006/relationships/image" Target="../media/image4.png"/><Relationship Id="rId5" Type="http://schemas.openxmlformats.org/officeDocument/2006/relationships/notesSlide" Target="../notesSlides/notesSlide19.xml"/><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19.jpg"/><Relationship Id="rId2" Type="http://schemas.microsoft.com/office/2007/relationships/media" Target="../media/media20.m4a"/><Relationship Id="rId1" Type="http://schemas.openxmlformats.org/officeDocument/2006/relationships/tags" Target="../tags/tag14.xml"/><Relationship Id="rId6" Type="http://schemas.openxmlformats.org/officeDocument/2006/relationships/image" Target="../media/image4.png"/><Relationship Id="rId5" Type="http://schemas.openxmlformats.org/officeDocument/2006/relationships/notesSlide" Target="../notesSlides/notesSlide20.xml"/><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audio" Target="../media/media21.m4a"/><Relationship Id="rId7" Type="http://schemas.openxmlformats.org/officeDocument/2006/relationships/image" Target="../media/image20.jpg"/><Relationship Id="rId2" Type="http://schemas.microsoft.com/office/2007/relationships/media" Target="../media/media21.m4a"/><Relationship Id="rId1" Type="http://schemas.openxmlformats.org/officeDocument/2006/relationships/tags" Target="../tags/tag15.xml"/><Relationship Id="rId6" Type="http://schemas.openxmlformats.org/officeDocument/2006/relationships/image" Target="../media/image4.png"/><Relationship Id="rId5" Type="http://schemas.openxmlformats.org/officeDocument/2006/relationships/notesSlide" Target="../notesSlides/notesSlide21.xml"/><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16.xml"/><Relationship Id="rId6" Type="http://schemas.openxmlformats.org/officeDocument/2006/relationships/image" Target="../media/image4.png"/><Relationship Id="rId5" Type="http://schemas.openxmlformats.org/officeDocument/2006/relationships/notesSlide" Target="../notesSlides/notesSlide22.xml"/><Relationship Id="rId4"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17.xml"/><Relationship Id="rId6" Type="http://schemas.openxmlformats.org/officeDocument/2006/relationships/image" Target="../media/image4.png"/><Relationship Id="rId5" Type="http://schemas.openxmlformats.org/officeDocument/2006/relationships/notesSlide" Target="../notesSlides/notesSlide23.xml"/><Relationship Id="rId4"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18.xml"/><Relationship Id="rId6" Type="http://schemas.openxmlformats.org/officeDocument/2006/relationships/image" Target="../media/image4.png"/><Relationship Id="rId5" Type="http://schemas.openxmlformats.org/officeDocument/2006/relationships/notesSlide" Target="../notesSlides/notesSlide24.xml"/><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19.xml"/><Relationship Id="rId6" Type="http://schemas.openxmlformats.org/officeDocument/2006/relationships/image" Target="../media/image4.png"/><Relationship Id="rId5" Type="http://schemas.openxmlformats.org/officeDocument/2006/relationships/notesSlide" Target="../notesSlides/notesSlide25.xml"/><Relationship Id="rId4"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20.xml"/><Relationship Id="rId6" Type="http://schemas.openxmlformats.org/officeDocument/2006/relationships/image" Target="../media/image4.png"/><Relationship Id="rId5" Type="http://schemas.openxmlformats.org/officeDocument/2006/relationships/notesSlide" Target="../notesSlides/notesSlide26.xml"/><Relationship Id="rId4"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audio" Target="../media/media27.m4a"/><Relationship Id="rId7" Type="http://schemas.openxmlformats.org/officeDocument/2006/relationships/image" Target="../media/image20.jpg"/><Relationship Id="rId2" Type="http://schemas.microsoft.com/office/2007/relationships/media" Target="../media/media27.m4a"/><Relationship Id="rId1" Type="http://schemas.openxmlformats.org/officeDocument/2006/relationships/tags" Target="../tags/tag21.xml"/><Relationship Id="rId6" Type="http://schemas.openxmlformats.org/officeDocument/2006/relationships/image" Target="../media/image4.png"/><Relationship Id="rId5" Type="http://schemas.openxmlformats.org/officeDocument/2006/relationships/notesSlide" Target="../notesSlides/notesSlide27.xml"/><Relationship Id="rId4" Type="http://schemas.openxmlformats.org/officeDocument/2006/relationships/slideLayout" Target="../slideLayouts/slideLayout7.xml"/><Relationship Id="rId9"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jpeg"/><Relationship Id="rId5" Type="http://schemas.openxmlformats.org/officeDocument/2006/relationships/image" Target="../media/image3.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media29.m4a"/><Relationship Id="rId7" Type="http://schemas.openxmlformats.org/officeDocument/2006/relationships/image" Target="../media/image13.png"/><Relationship Id="rId2" Type="http://schemas.microsoft.com/office/2007/relationships/media" Target="../media/media29.m4a"/><Relationship Id="rId1" Type="http://schemas.openxmlformats.org/officeDocument/2006/relationships/tags" Target="../tags/tag22.xml"/><Relationship Id="rId6" Type="http://schemas.openxmlformats.org/officeDocument/2006/relationships/image" Target="../media/image23.jpg"/><Relationship Id="rId5" Type="http://schemas.openxmlformats.org/officeDocument/2006/relationships/notesSlide" Target="../notesSlides/notesSlide29.xml"/><Relationship Id="rId10" Type="http://schemas.openxmlformats.org/officeDocument/2006/relationships/image" Target="../media/image4.png"/><Relationship Id="rId4" Type="http://schemas.openxmlformats.org/officeDocument/2006/relationships/slideLayout" Target="../slideLayouts/slideLayout7.xml"/><Relationship Id="rId9" Type="http://schemas.openxmlformats.org/officeDocument/2006/relationships/hyperlink" Target="http://www.publicdomainpictures.net/view-image.php?image=205330&amp;picture=new-stamp"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jpe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media30.m4a"/><Relationship Id="rId7" Type="http://schemas.openxmlformats.org/officeDocument/2006/relationships/image" Target="../media/image13.png"/><Relationship Id="rId2" Type="http://schemas.microsoft.com/office/2007/relationships/media" Target="../media/media30.m4a"/><Relationship Id="rId1" Type="http://schemas.openxmlformats.org/officeDocument/2006/relationships/tags" Target="../tags/tag23.xml"/><Relationship Id="rId6" Type="http://schemas.openxmlformats.org/officeDocument/2006/relationships/image" Target="../media/image14.jpg"/><Relationship Id="rId5" Type="http://schemas.openxmlformats.org/officeDocument/2006/relationships/notesSlide" Target="../notesSlides/notesSlide30.xml"/><Relationship Id="rId10" Type="http://schemas.openxmlformats.org/officeDocument/2006/relationships/image" Target="../media/image4.png"/><Relationship Id="rId4" Type="http://schemas.openxmlformats.org/officeDocument/2006/relationships/slideLayout" Target="../slideLayouts/slideLayout7.xml"/><Relationship Id="rId9" Type="http://schemas.openxmlformats.org/officeDocument/2006/relationships/hyperlink" Target="http://www.publicdomainpictures.net/view-image.php?image=205330&amp;picture=new-stamp" TargetMode="Externa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7" Type="http://schemas.openxmlformats.org/officeDocument/2006/relationships/image" Target="../media/image4.png"/><Relationship Id="rId2" Type="http://schemas.microsoft.com/office/2007/relationships/media" Target="../media/media32.m4a"/><Relationship Id="rId1" Type="http://schemas.openxmlformats.org/officeDocument/2006/relationships/tags" Target="../tags/tag24.xml"/><Relationship Id="rId6" Type="http://schemas.openxmlformats.org/officeDocument/2006/relationships/image" Target="../media/image24.jpg"/><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media33.m4a"/><Relationship Id="rId7" Type="http://schemas.openxmlformats.org/officeDocument/2006/relationships/image" Target="../media/image25.png"/><Relationship Id="rId2" Type="http://schemas.microsoft.com/office/2007/relationships/media" Target="../media/media33.m4a"/><Relationship Id="rId1" Type="http://schemas.openxmlformats.org/officeDocument/2006/relationships/tags" Target="../tags/tag25.xml"/><Relationship Id="rId6" Type="http://schemas.openxmlformats.org/officeDocument/2006/relationships/image" Target="../media/image24.jpg"/><Relationship Id="rId5" Type="http://schemas.openxmlformats.org/officeDocument/2006/relationships/notesSlide" Target="../notesSlides/notesSlide33.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audio" Target="../media/media34.m4a"/><Relationship Id="rId2" Type="http://schemas.microsoft.com/office/2007/relationships/media" Target="../media/media34.m4a"/><Relationship Id="rId1" Type="http://schemas.openxmlformats.org/officeDocument/2006/relationships/tags" Target="../tags/tag26.xml"/><Relationship Id="rId6" Type="http://schemas.openxmlformats.org/officeDocument/2006/relationships/image" Target="../media/image4.png"/><Relationship Id="rId5" Type="http://schemas.openxmlformats.org/officeDocument/2006/relationships/notesSlide" Target="../notesSlides/notesSlide34.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35.m4a"/><Relationship Id="rId7" Type="http://schemas.microsoft.com/office/2007/relationships/hdphoto" Target="../media/hdphoto3.wdp"/><Relationship Id="rId2" Type="http://schemas.microsoft.com/office/2007/relationships/media" Target="../media/media35.m4a"/><Relationship Id="rId1" Type="http://schemas.openxmlformats.org/officeDocument/2006/relationships/tags" Target="../tags/tag27.xml"/><Relationship Id="rId6" Type="http://schemas.openxmlformats.org/officeDocument/2006/relationships/image" Target="../media/image26.png"/><Relationship Id="rId5" Type="http://schemas.openxmlformats.org/officeDocument/2006/relationships/notesSlide" Target="../notesSlides/notesSlide35.xml"/><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audio" Target="../media/media36.m4a"/><Relationship Id="rId7" Type="http://schemas.openxmlformats.org/officeDocument/2006/relationships/image" Target="../media/image27.JPG"/><Relationship Id="rId2" Type="http://schemas.microsoft.com/office/2007/relationships/media" Target="../media/media36.m4a"/><Relationship Id="rId1" Type="http://schemas.openxmlformats.org/officeDocument/2006/relationships/tags" Target="../tags/tag28.xml"/><Relationship Id="rId6" Type="http://schemas.openxmlformats.org/officeDocument/2006/relationships/image" Target="../media/image4.png"/><Relationship Id="rId5" Type="http://schemas.openxmlformats.org/officeDocument/2006/relationships/notesSlide" Target="../notesSlides/notesSlide36.xml"/><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audio" Target="../media/media37.m4a"/><Relationship Id="rId2" Type="http://schemas.microsoft.com/office/2007/relationships/media" Target="../media/media37.m4a"/><Relationship Id="rId1" Type="http://schemas.openxmlformats.org/officeDocument/2006/relationships/tags" Target="../tags/tag29.xml"/><Relationship Id="rId6" Type="http://schemas.openxmlformats.org/officeDocument/2006/relationships/image" Target="../media/image4.png"/><Relationship Id="rId5" Type="http://schemas.openxmlformats.org/officeDocument/2006/relationships/hyperlink" Target="mailto:SWIFT@vcsc.virginia.gov" TargetMode="External"/><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8.png"/><Relationship Id="rId5" Type="http://schemas.openxmlformats.org/officeDocument/2006/relationships/hyperlink" Target="http://bycell.co/cgac" TargetMode="External"/><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9.png"/><Relationship Id="rId5" Type="http://schemas.openxmlformats.org/officeDocument/2006/relationships/hyperlink" Target="http://www.vcsc.virginia.gov/" TargetMode="External"/><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4.png"/><Relationship Id="rId5" Type="http://schemas.openxmlformats.org/officeDocument/2006/relationships/image" Target="../media/image30.jpe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4.png"/><Relationship Id="rId5" Type="http://schemas.openxmlformats.org/officeDocument/2006/relationships/image" Target="../media/image31.jpeg"/><Relationship Id="rId4"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audio" Target="../media/media5.m4a"/><Relationship Id="rId7" Type="http://schemas.openxmlformats.org/officeDocument/2006/relationships/image" Target="../media/image7.jpg"/><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6.jpg"/><Relationship Id="rId5" Type="http://schemas.openxmlformats.org/officeDocument/2006/relationships/notesSlide" Target="../notesSlides/notesSlide5.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audio" Target="../media/media6.m4a"/><Relationship Id="rId7" Type="http://schemas.openxmlformats.org/officeDocument/2006/relationships/image" Target="../media/image7.jp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6.jpg"/><Relationship Id="rId5" Type="http://schemas.openxmlformats.org/officeDocument/2006/relationships/notesSlide" Target="../notesSlides/notesSlide6.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audio" Target="../media/media7.m4a"/><Relationship Id="rId7" Type="http://schemas.openxmlformats.org/officeDocument/2006/relationships/image" Target="../media/image10.jpg"/><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9.jpg"/><Relationship Id="rId5" Type="http://schemas.openxmlformats.org/officeDocument/2006/relationships/notesSlide" Target="../notesSlides/notesSlide7.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jpeg"/><Relationship Id="rId5" Type="http://schemas.openxmlformats.org/officeDocument/2006/relationships/image" Target="../media/image3.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media9.m4a"/><Relationship Id="rId7" Type="http://schemas.openxmlformats.org/officeDocument/2006/relationships/image" Target="../media/image13.png"/><Relationship Id="rId2" Type="http://schemas.microsoft.com/office/2007/relationships/media" Target="../media/media9.m4a"/><Relationship Id="rId1" Type="http://schemas.openxmlformats.org/officeDocument/2006/relationships/tags" Target="../tags/tag5.xml"/><Relationship Id="rId6" Type="http://schemas.openxmlformats.org/officeDocument/2006/relationships/image" Target="../media/image12.jpg"/><Relationship Id="rId5" Type="http://schemas.openxmlformats.org/officeDocument/2006/relationships/notesSlide" Target="../notesSlides/notesSlide9.xml"/><Relationship Id="rId10" Type="http://schemas.openxmlformats.org/officeDocument/2006/relationships/image" Target="../media/image4.png"/><Relationship Id="rId4" Type="http://schemas.openxmlformats.org/officeDocument/2006/relationships/slideLayout" Target="../slideLayouts/slideLayout7.xml"/><Relationship Id="rId9" Type="http://schemas.openxmlformats.org/officeDocument/2006/relationships/hyperlink" Target="http://www.publicdomainpictures.net/view-image.php?image=205330&amp;picture=new-stam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Rectangle 7"/>
          <p:cNvSpPr>
            <a:spLocks noGrp="1" noChangeArrowheads="1"/>
          </p:cNvSpPr>
          <p:nvPr>
            <p:ph type="ctrTitle"/>
          </p:nvPr>
        </p:nvSpPr>
        <p:spPr/>
        <p:txBody>
          <a:bodyPr/>
          <a:lstStyle/>
          <a:p>
            <a:pPr eaLnBrk="1" hangingPunct="1">
              <a:defRPr/>
            </a:pPr>
            <a:r>
              <a:rPr lang="en-US" sz="3600" dirty="0"/>
              <a:t>What’s New 2025</a:t>
            </a:r>
          </a:p>
        </p:txBody>
      </p:sp>
      <p:sp>
        <p:nvSpPr>
          <p:cNvPr id="2056" name="Rectangle 8"/>
          <p:cNvSpPr>
            <a:spLocks noGrp="1" noChangeArrowheads="1"/>
          </p:cNvSpPr>
          <p:nvPr>
            <p:ph type="subTitle" idx="1"/>
          </p:nvPr>
        </p:nvSpPr>
        <p:spPr>
          <a:xfrm>
            <a:off x="3467100" y="3124200"/>
            <a:ext cx="6477000" cy="1752600"/>
          </a:xfrm>
        </p:spPr>
        <p:txBody>
          <a:bodyPr/>
          <a:lstStyle/>
          <a:p>
            <a:pPr eaLnBrk="1" hangingPunct="1">
              <a:defRPr/>
            </a:pPr>
            <a:r>
              <a:rPr lang="en-US" dirty="0"/>
              <a:t>    Virginia’s Sentencing Guidelines</a:t>
            </a:r>
          </a:p>
        </p:txBody>
      </p:sp>
      <p:sp>
        <p:nvSpPr>
          <p:cNvPr id="3076" name="Line 9"/>
          <p:cNvSpPr>
            <a:spLocks noChangeShapeType="1"/>
          </p:cNvSpPr>
          <p:nvPr/>
        </p:nvSpPr>
        <p:spPr bwMode="auto">
          <a:xfrm>
            <a:off x="4724400" y="2971800"/>
            <a:ext cx="4206240" cy="0"/>
          </a:xfrm>
          <a:prstGeom prst="line">
            <a:avLst/>
          </a:prstGeom>
          <a:noFill/>
          <a:ln w="9525">
            <a:solidFill>
              <a:srgbClr val="CC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077" name="Picture 10" descr="manu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3300" y="5562600"/>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D827B766-40D7-D3B7-02F8-D4AED0FFDA6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cSld>
  <p:clrMapOvr>
    <a:masterClrMapping/>
  </p:clrMapOvr>
  <p:transition spd="med" advTm="592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21FA0C1-AD05-4985-A22F-AD567E9F3E43}"/>
              </a:ext>
            </a:extLst>
          </p:cNvPr>
          <p:cNvSpPr txBox="1"/>
          <p:nvPr/>
        </p:nvSpPr>
        <p:spPr>
          <a:xfrm>
            <a:off x="0" y="98611"/>
            <a:ext cx="12192000" cy="369332"/>
          </a:xfrm>
          <a:prstGeom prst="rect">
            <a:avLst/>
          </a:prstGeom>
          <a:solidFill>
            <a:srgbClr val="566665"/>
          </a:solidFill>
        </p:spPr>
        <p:txBody>
          <a:bodyPr wrap="square" rtlCol="0">
            <a:spAutoFit/>
          </a:bodyPr>
          <a:lstStyle/>
          <a:p>
            <a:pPr algn="ctr"/>
            <a:r>
              <a:rPr lang="en-US" dirty="0">
                <a:solidFill>
                  <a:schemeClr val="accent3">
                    <a:lumMod val="90000"/>
                  </a:schemeClr>
                </a:solidFill>
              </a:rPr>
              <a:t>New Robbery Guidelines</a:t>
            </a:r>
          </a:p>
        </p:txBody>
      </p:sp>
      <p:sp>
        <p:nvSpPr>
          <p:cNvPr id="8" name="Rectangle 7">
            <a:extLst>
              <a:ext uri="{FF2B5EF4-FFF2-40B4-BE49-F238E27FC236}">
                <a16:creationId xmlns:a16="http://schemas.microsoft.com/office/drawing/2014/main" id="{E5FC673A-00DE-4E71-8FB1-72DBEDEDEDA8}"/>
              </a:ext>
            </a:extLst>
          </p:cNvPr>
          <p:cNvSpPr/>
          <p:nvPr/>
        </p:nvSpPr>
        <p:spPr>
          <a:xfrm>
            <a:off x="272808" y="523996"/>
            <a:ext cx="4900609" cy="2862322"/>
          </a:xfrm>
          <a:prstGeom prst="rect">
            <a:avLst/>
          </a:prstGeom>
        </p:spPr>
        <p:txBody>
          <a:bodyPr wrap="square">
            <a:spAutoFit/>
          </a:bodyPr>
          <a:lstStyle/>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There is no worksheet B for Robbery.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For the first time, Worksheet C will determine a jail or prison sentence.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pic>
        <p:nvPicPr>
          <p:cNvPr id="2" name="Picture 1">
            <a:extLst>
              <a:ext uri="{FF2B5EF4-FFF2-40B4-BE49-F238E27FC236}">
                <a16:creationId xmlns:a16="http://schemas.microsoft.com/office/drawing/2014/main" id="{8460D2FD-F5A9-4504-9D09-7E8674E54F4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354109" y="682491"/>
            <a:ext cx="4573616" cy="59187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C73F3B5A-C406-4D22-99D2-FA6498A00874}"/>
              </a:ext>
            </a:extLst>
          </p:cNvPr>
          <p:cNvPicPr>
            <a:picLocks noChangeAspect="1"/>
          </p:cNvPicPr>
          <p:nvPr/>
        </p:nvPicPr>
        <p:blipFill>
          <a:blip r:embed="rId7" cstate="print">
            <a:clrChange>
              <a:clrFrom>
                <a:srgbClr val="FFFFFF"/>
              </a:clrFrom>
              <a:clrTo>
                <a:srgbClr val="FFFFFF">
                  <a:alpha val="0"/>
                </a:srgbClr>
              </a:clrTo>
            </a:clrChange>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rot="19130427">
            <a:off x="6121750" y="749176"/>
            <a:ext cx="612974" cy="308403"/>
          </a:xfrm>
          <a:prstGeom prst="rect">
            <a:avLst/>
          </a:prstGeom>
        </p:spPr>
      </p:pic>
      <p:pic>
        <p:nvPicPr>
          <p:cNvPr id="4" name="Picture 3">
            <a:extLst>
              <a:ext uri="{FF2B5EF4-FFF2-40B4-BE49-F238E27FC236}">
                <a16:creationId xmlns:a16="http://schemas.microsoft.com/office/drawing/2014/main" id="{61EB8307-FD49-876F-4325-CDA65E49BD4C}"/>
              </a:ext>
            </a:extLst>
          </p:cNvPr>
          <p:cNvPicPr>
            <a:picLocks noChangeAspect="1"/>
          </p:cNvPicPr>
          <p:nvPr/>
        </p:nvPicPr>
        <p:blipFill>
          <a:blip r:embed="rId6">
            <a:extLst>
              <a:ext uri="{28A0092B-C50C-407E-A947-70E740481C1C}">
                <a14:useLocalDpi xmlns:a14="http://schemas.microsoft.com/office/drawing/2010/main" val="0"/>
              </a:ext>
            </a:extLst>
          </a:blip>
          <a:srcRect l="21420" t="91476" r="3201" b="2870"/>
          <a:stretch/>
        </p:blipFill>
        <p:spPr>
          <a:xfrm>
            <a:off x="6354109" y="5965662"/>
            <a:ext cx="6547946" cy="635625"/>
          </a:xfrm>
          <a:prstGeom prst="rect">
            <a:avLst/>
          </a:prstGeom>
          <a:ln w="3175">
            <a:solidFill>
              <a:schemeClr val="tx1"/>
            </a:solidFill>
          </a:ln>
        </p:spPr>
      </p:pic>
      <p:sp>
        <p:nvSpPr>
          <p:cNvPr id="10" name="Oval 9">
            <a:extLst>
              <a:ext uri="{FF2B5EF4-FFF2-40B4-BE49-F238E27FC236}">
                <a16:creationId xmlns:a16="http://schemas.microsoft.com/office/drawing/2014/main" id="{765D8330-1613-F61B-8E6C-55551B026BD3}"/>
              </a:ext>
            </a:extLst>
          </p:cNvPr>
          <p:cNvSpPr/>
          <p:nvPr/>
        </p:nvSpPr>
        <p:spPr bwMode="auto">
          <a:xfrm>
            <a:off x="7554730" y="6146745"/>
            <a:ext cx="4023360" cy="344758"/>
          </a:xfrm>
          <a:prstGeom prst="ellipse">
            <a:avLst/>
          </a:prstGeom>
          <a:noFill/>
          <a:ln w="412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charset="0"/>
            </a:endParaRPr>
          </a:p>
        </p:txBody>
      </p:sp>
      <p:pic>
        <p:nvPicPr>
          <p:cNvPr id="12" name="Picture 11" descr="Table&#10;&#10;AI-generated content may be incorrect.">
            <a:extLst>
              <a:ext uri="{FF2B5EF4-FFF2-40B4-BE49-F238E27FC236}">
                <a16:creationId xmlns:a16="http://schemas.microsoft.com/office/drawing/2014/main" id="{98DF8200-76C9-9AAA-123E-8727600B8E7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4380" y="4145142"/>
            <a:ext cx="5299364" cy="6858000"/>
          </a:xfrm>
          <a:prstGeom prst="rect">
            <a:avLst/>
          </a:prstGeom>
          <a:ln w="47625">
            <a:solidFill>
              <a:schemeClr val="tx1"/>
            </a:solidFill>
          </a:ln>
        </p:spPr>
      </p:pic>
      <p:sp>
        <p:nvSpPr>
          <p:cNvPr id="14" name="Oval 13">
            <a:extLst>
              <a:ext uri="{FF2B5EF4-FFF2-40B4-BE49-F238E27FC236}">
                <a16:creationId xmlns:a16="http://schemas.microsoft.com/office/drawing/2014/main" id="{8D1CD288-58F7-DD2B-CADA-9D1AE743BC9B}"/>
              </a:ext>
            </a:extLst>
          </p:cNvPr>
          <p:cNvSpPr/>
          <p:nvPr/>
        </p:nvSpPr>
        <p:spPr bwMode="auto">
          <a:xfrm>
            <a:off x="6354109" y="682724"/>
            <a:ext cx="2587940" cy="1849509"/>
          </a:xfrm>
          <a:prstGeom prst="ellipse">
            <a:avLst/>
          </a:prstGeom>
          <a:noFill/>
          <a:ln w="412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charset="0"/>
            </a:endParaRPr>
          </a:p>
        </p:txBody>
      </p:sp>
      <p:sp>
        <p:nvSpPr>
          <p:cNvPr id="3" name="TextBox 2">
            <a:extLst>
              <a:ext uri="{FF2B5EF4-FFF2-40B4-BE49-F238E27FC236}">
                <a16:creationId xmlns:a16="http://schemas.microsoft.com/office/drawing/2014/main" id="{6BD364F6-1036-D288-7D9A-2C634FD2FBFF}"/>
              </a:ext>
            </a:extLst>
          </p:cNvPr>
          <p:cNvSpPr txBox="1"/>
          <p:nvPr/>
        </p:nvSpPr>
        <p:spPr>
          <a:xfrm>
            <a:off x="218274" y="2610064"/>
            <a:ext cx="4900609"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t>The Robbery recommendation table has been adjusted to reflect recommendations for a jail sentence.</a:t>
            </a:r>
          </a:p>
        </p:txBody>
      </p:sp>
      <p:sp>
        <p:nvSpPr>
          <p:cNvPr id="5" name="Oval 4">
            <a:extLst>
              <a:ext uri="{FF2B5EF4-FFF2-40B4-BE49-F238E27FC236}">
                <a16:creationId xmlns:a16="http://schemas.microsoft.com/office/drawing/2014/main" id="{A0E2F0BD-7943-2D4D-64CD-2C19A47AD769}"/>
              </a:ext>
            </a:extLst>
          </p:cNvPr>
          <p:cNvSpPr/>
          <p:nvPr/>
        </p:nvSpPr>
        <p:spPr bwMode="auto">
          <a:xfrm>
            <a:off x="460357" y="4612234"/>
            <a:ext cx="2692745" cy="1721769"/>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ahoma" charset="0"/>
            </a:endParaRPr>
          </a:p>
        </p:txBody>
      </p:sp>
      <p:pic>
        <p:nvPicPr>
          <p:cNvPr id="19" name="Audio 18">
            <a:hlinkClick r:id="" action="ppaction://media"/>
            <a:extLst>
              <a:ext uri="{FF2B5EF4-FFF2-40B4-BE49-F238E27FC236}">
                <a16:creationId xmlns:a16="http://schemas.microsoft.com/office/drawing/2014/main" id="{C5A43FE6-8207-16EE-1008-4F040CA08899}"/>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516896793"/>
      </p:ext>
    </p:extLst>
  </p:cSld>
  <p:clrMapOvr>
    <a:masterClrMapping/>
  </p:clrMapOvr>
  <mc:AlternateContent xmlns:mc="http://schemas.openxmlformats.org/markup-compatibility/2006" xmlns:p14="http://schemas.microsoft.com/office/powerpoint/2010/main">
    <mc:Choice Requires="p14">
      <p:transition spd="med" p14:dur="700" advTm="14564">
        <p:fade/>
      </p:transition>
    </mc:Choice>
    <mc:Fallback xmlns="">
      <p:transition spd="med" advTm="145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par>
                          <p:cTn id="14" fill="hold">
                            <p:stCondLst>
                              <p:cond delay="500"/>
                            </p:stCondLst>
                            <p:childTnLst>
                              <p:par>
                                <p:cTn id="15" presetID="21"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heel(1)">
                                      <p:cBhvr>
                                        <p:cTn id="17" dur="2000"/>
                                        <p:tgtEl>
                                          <p:spTgt spid="14"/>
                                        </p:tgtEl>
                                      </p:cBhvr>
                                    </p:animEffect>
                                  </p:childTnLst>
                                </p:cTn>
                              </p:par>
                            </p:childTnLst>
                          </p:cTn>
                        </p:par>
                        <p:par>
                          <p:cTn id="18" fill="hold">
                            <p:stCondLst>
                              <p:cond delay="2500"/>
                            </p:stCondLst>
                            <p:childTnLst>
                              <p:par>
                                <p:cTn id="19" presetID="53" presetClass="entr" presetSubtype="16" fill="hold" nodeType="afterEffect">
                                  <p:stCondLst>
                                    <p:cond delay="40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 fill="hold"/>
                                        <p:tgtEl>
                                          <p:spTgt spid="4"/>
                                        </p:tgtEl>
                                        <p:attrNameLst>
                                          <p:attrName>ppt_w</p:attrName>
                                        </p:attrNameLst>
                                      </p:cBhvr>
                                      <p:tavLst>
                                        <p:tav tm="0">
                                          <p:val>
                                            <p:fltVal val="0"/>
                                          </p:val>
                                        </p:tav>
                                        <p:tav tm="100000">
                                          <p:val>
                                            <p:strVal val="#ppt_w"/>
                                          </p:val>
                                        </p:tav>
                                      </p:tavLst>
                                    </p:anim>
                                    <p:anim calcmode="lin" valueType="num">
                                      <p:cBhvr>
                                        <p:cTn id="22" dur="100" fill="hold"/>
                                        <p:tgtEl>
                                          <p:spTgt spid="4"/>
                                        </p:tgtEl>
                                        <p:attrNameLst>
                                          <p:attrName>ppt_h</p:attrName>
                                        </p:attrNameLst>
                                      </p:cBhvr>
                                      <p:tavLst>
                                        <p:tav tm="0">
                                          <p:val>
                                            <p:fltVal val="0"/>
                                          </p:val>
                                        </p:tav>
                                        <p:tav tm="100000">
                                          <p:val>
                                            <p:strVal val="#ppt_h"/>
                                          </p:val>
                                        </p:tav>
                                      </p:tavLst>
                                    </p:anim>
                                    <p:animEffect transition="in" filter="fade">
                                      <p:cBhvr>
                                        <p:cTn id="23" dur="1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heel(1)">
                                      <p:cBhvr>
                                        <p:cTn id="28" dur="2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childTnLst>
                          </p:cTn>
                        </p:par>
                        <p:par>
                          <p:cTn id="43" fill="hold">
                            <p:stCondLst>
                              <p:cond delay="500"/>
                            </p:stCondLst>
                            <p:childTnLst>
                              <p:par>
                                <p:cTn id="44" presetID="21" presetClass="entr" presetSubtype="1"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heel(1)">
                                      <p:cBhvr>
                                        <p:cTn id="4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19"/>
                </p:tgtEl>
              </p:cMediaNode>
            </p:audio>
          </p:childTnLst>
        </p:cTn>
      </p:par>
    </p:tnLst>
    <p:bldLst>
      <p:bldP spid="10" grpId="0" animBg="1"/>
      <p:bldP spid="14" grpId="0" animBg="1"/>
      <p:bldP spid="3"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21FA0C1-AD05-4985-A22F-AD567E9F3E43}"/>
              </a:ext>
            </a:extLst>
          </p:cNvPr>
          <p:cNvSpPr txBox="1"/>
          <p:nvPr/>
        </p:nvSpPr>
        <p:spPr>
          <a:xfrm>
            <a:off x="0" y="98610"/>
            <a:ext cx="12192000" cy="369332"/>
          </a:xfrm>
          <a:prstGeom prst="rect">
            <a:avLst/>
          </a:prstGeom>
          <a:solidFill>
            <a:srgbClr val="566665"/>
          </a:solidFill>
        </p:spPr>
        <p:txBody>
          <a:bodyPr wrap="square" rtlCol="0">
            <a:spAutoFit/>
          </a:bodyPr>
          <a:lstStyle/>
          <a:p>
            <a:pPr algn="ctr"/>
            <a:r>
              <a:rPr lang="en-US" dirty="0">
                <a:solidFill>
                  <a:schemeClr val="accent3">
                    <a:lumMod val="90000"/>
                  </a:schemeClr>
                </a:solidFill>
              </a:rPr>
              <a:t>New Robbery Guidelines</a:t>
            </a:r>
          </a:p>
        </p:txBody>
      </p:sp>
      <p:sp>
        <p:nvSpPr>
          <p:cNvPr id="8" name="Rectangle 7">
            <a:extLst>
              <a:ext uri="{FF2B5EF4-FFF2-40B4-BE49-F238E27FC236}">
                <a16:creationId xmlns:a16="http://schemas.microsoft.com/office/drawing/2014/main" id="{E5FC673A-00DE-4E71-8FB1-72DBEDEDEDA8}"/>
              </a:ext>
            </a:extLst>
          </p:cNvPr>
          <p:cNvSpPr/>
          <p:nvPr/>
        </p:nvSpPr>
        <p:spPr>
          <a:xfrm>
            <a:off x="3022324" y="1771047"/>
            <a:ext cx="6933279" cy="2646878"/>
          </a:xfrm>
          <a:prstGeom prst="rect">
            <a:avLst/>
          </a:prstGeom>
        </p:spPr>
        <p:txBody>
          <a:bodyPr wrap="square">
            <a:spAutoFit/>
          </a:bodyPr>
          <a:lstStyle/>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pPr algn="ctr"/>
            <a:r>
              <a:rPr lang="en-US" sz="3200" dirty="0"/>
              <a:t>Carjacking scores have been adjusted to reflect current historical sentencing patterns.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p:txBody>
      </p:sp>
      <p:pic>
        <p:nvPicPr>
          <p:cNvPr id="6" name="Audio 5">
            <a:hlinkClick r:id="" action="ppaction://media"/>
            <a:extLst>
              <a:ext uri="{FF2B5EF4-FFF2-40B4-BE49-F238E27FC236}">
                <a16:creationId xmlns:a16="http://schemas.microsoft.com/office/drawing/2014/main" id="{9E82DBC4-DC0D-8FA8-DD60-608B56F12D4D}"/>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10052304" y="4718304"/>
            <a:ext cx="2057400" cy="2057400"/>
          </a:xfrm>
          <a:prstGeom prst="ellipse">
            <a:avLst/>
          </a:prstGeom>
        </p:spPr>
      </p:pic>
      <p:pic>
        <p:nvPicPr>
          <p:cNvPr id="7" name="Audio 6">
            <a:hlinkClick r:id="" action="ppaction://media"/>
            <a:extLst>
              <a:ext uri="{FF2B5EF4-FFF2-40B4-BE49-F238E27FC236}">
                <a16:creationId xmlns:a16="http://schemas.microsoft.com/office/drawing/2014/main" id="{67C9D521-D0D5-BE18-36F2-CBC8F4B123A2}"/>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247953084"/>
      </p:ext>
    </p:extLst>
  </p:cSld>
  <p:clrMapOvr>
    <a:masterClrMapping/>
  </p:clrMapOvr>
  <mc:AlternateContent xmlns:mc="http://schemas.openxmlformats.org/markup-compatibility/2006" xmlns:p14="http://schemas.microsoft.com/office/powerpoint/2010/main">
    <mc:Choice Requires="p14">
      <p:transition spd="med" p14:dur="700" advTm="7213">
        <p:fade/>
      </p:transition>
    </mc:Choice>
    <mc:Fallback xmlns="">
      <p:transition spd="med" advTm="72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21FA0C1-AD05-4985-A22F-AD567E9F3E43}"/>
              </a:ext>
            </a:extLst>
          </p:cNvPr>
          <p:cNvSpPr txBox="1"/>
          <p:nvPr/>
        </p:nvSpPr>
        <p:spPr>
          <a:xfrm>
            <a:off x="0" y="98610"/>
            <a:ext cx="12192000" cy="369332"/>
          </a:xfrm>
          <a:prstGeom prst="rect">
            <a:avLst/>
          </a:prstGeom>
          <a:solidFill>
            <a:srgbClr val="566665"/>
          </a:solidFill>
        </p:spPr>
        <p:txBody>
          <a:bodyPr wrap="square" rtlCol="0">
            <a:spAutoFit/>
          </a:bodyPr>
          <a:lstStyle/>
          <a:p>
            <a:pPr algn="ctr"/>
            <a:r>
              <a:rPr lang="en-US" dirty="0">
                <a:solidFill>
                  <a:schemeClr val="accent3">
                    <a:lumMod val="90000"/>
                  </a:schemeClr>
                </a:solidFill>
              </a:rPr>
              <a:t>New Robbery Guidelines</a:t>
            </a:r>
          </a:p>
        </p:txBody>
      </p:sp>
      <p:sp>
        <p:nvSpPr>
          <p:cNvPr id="8" name="Rectangle 7">
            <a:extLst>
              <a:ext uri="{FF2B5EF4-FFF2-40B4-BE49-F238E27FC236}">
                <a16:creationId xmlns:a16="http://schemas.microsoft.com/office/drawing/2014/main" id="{E5FC673A-00DE-4E71-8FB1-72DBEDEDEDA8}"/>
              </a:ext>
            </a:extLst>
          </p:cNvPr>
          <p:cNvSpPr/>
          <p:nvPr/>
        </p:nvSpPr>
        <p:spPr>
          <a:xfrm>
            <a:off x="0" y="1771047"/>
            <a:ext cx="12109704" cy="2431435"/>
          </a:xfrm>
          <a:prstGeom prst="rect">
            <a:avLst/>
          </a:prstGeom>
        </p:spPr>
        <p:txBody>
          <a:bodyPr wrap="square">
            <a:spAutoFit/>
          </a:bodyPr>
          <a:lstStyle/>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pPr algn="ctr"/>
            <a:r>
              <a:rPr lang="en-US" sz="3200" dirty="0"/>
              <a:t>Remember to submit new Robbery guidelines </a:t>
            </a:r>
          </a:p>
          <a:p>
            <a:pPr algn="ctr"/>
            <a:r>
              <a:rPr lang="en-US" sz="3200" dirty="0"/>
              <a:t>if a sentencing hearing for Robbery was continued until               July 1, 2025,</a:t>
            </a:r>
            <a:r>
              <a:rPr lang="en-US" sz="3200" baseline="30000" dirty="0"/>
              <a:t> </a:t>
            </a:r>
            <a:r>
              <a:rPr lang="en-US" sz="3200" dirty="0"/>
              <a:t>or later.</a:t>
            </a: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                  </a:t>
            </a:r>
          </a:p>
        </p:txBody>
      </p:sp>
      <p:pic>
        <p:nvPicPr>
          <p:cNvPr id="16" name="Audio 15">
            <a:hlinkClick r:id="" action="ppaction://media"/>
            <a:extLst>
              <a:ext uri="{FF2B5EF4-FFF2-40B4-BE49-F238E27FC236}">
                <a16:creationId xmlns:a16="http://schemas.microsoft.com/office/drawing/2014/main" id="{876D84AA-E37B-8B9A-08E3-6F968F1C91FF}"/>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4288546116"/>
      </p:ext>
    </p:extLst>
  </p:cSld>
  <p:clrMapOvr>
    <a:masterClrMapping/>
  </p:clrMapOvr>
  <mc:AlternateContent xmlns:mc="http://schemas.openxmlformats.org/markup-compatibility/2006" xmlns:p14="http://schemas.microsoft.com/office/powerpoint/2010/main">
    <mc:Choice Requires="p14">
      <p:transition spd="med" p14:dur="700" advTm="10183">
        <p:fade/>
      </p:transition>
    </mc:Choice>
    <mc:Fallback xmlns="">
      <p:transition spd="med" advTm="101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21FA0C1-AD05-4985-A22F-AD567E9F3E43}"/>
              </a:ext>
            </a:extLst>
          </p:cNvPr>
          <p:cNvSpPr txBox="1"/>
          <p:nvPr/>
        </p:nvSpPr>
        <p:spPr>
          <a:xfrm>
            <a:off x="0" y="98611"/>
            <a:ext cx="12192000" cy="367459"/>
          </a:xfrm>
          <a:prstGeom prst="rect">
            <a:avLst/>
          </a:prstGeom>
          <a:solidFill>
            <a:srgbClr val="566665"/>
          </a:solidFill>
        </p:spPr>
        <p:txBody>
          <a:bodyPr wrap="square" rtlCol="0">
            <a:spAutoFit/>
          </a:bodyPr>
          <a:lstStyle/>
          <a:p>
            <a:pPr algn="ctr"/>
            <a:r>
              <a:rPr lang="en-US" dirty="0">
                <a:solidFill>
                  <a:schemeClr val="accent3">
                    <a:lumMod val="90000"/>
                  </a:schemeClr>
                </a:solidFill>
              </a:rPr>
              <a:t>New Robbery Guidelines</a:t>
            </a:r>
          </a:p>
        </p:txBody>
      </p:sp>
      <p:sp>
        <p:nvSpPr>
          <p:cNvPr id="8" name="Rectangle 7">
            <a:extLst>
              <a:ext uri="{FF2B5EF4-FFF2-40B4-BE49-F238E27FC236}">
                <a16:creationId xmlns:a16="http://schemas.microsoft.com/office/drawing/2014/main" id="{E5FC673A-00DE-4E71-8FB1-72DBEDEDEDA8}"/>
              </a:ext>
            </a:extLst>
          </p:cNvPr>
          <p:cNvSpPr/>
          <p:nvPr/>
        </p:nvSpPr>
        <p:spPr>
          <a:xfrm>
            <a:off x="0" y="1005840"/>
            <a:ext cx="12192000" cy="4401205"/>
          </a:xfrm>
          <a:prstGeom prst="rect">
            <a:avLst/>
          </a:prstGeom>
        </p:spPr>
        <p:txBody>
          <a:bodyPr wrap="square">
            <a:spAutoFit/>
          </a:bodyPr>
          <a:lstStyle/>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pPr algn="ctr"/>
            <a:r>
              <a:rPr lang="en-US" sz="3200" dirty="0"/>
              <a:t>The new Robbery guidelines will only apply to offenses that occurred July 1, 2021, or after, </a:t>
            </a:r>
          </a:p>
          <a:p>
            <a:pPr algn="ctr"/>
            <a:r>
              <a:rPr lang="en-US" sz="3200" dirty="0"/>
              <a:t>and sentenced July 1, 2025, and after.  </a:t>
            </a:r>
          </a:p>
          <a:p>
            <a:pPr algn="ctr"/>
            <a:endParaRPr lang="en-US" sz="3200" dirty="0"/>
          </a:p>
          <a:p>
            <a:pPr algn="ctr"/>
            <a:r>
              <a:rPr lang="en-US" sz="3200" dirty="0"/>
              <a:t>Carjacking offenses are covered regardless of offense date.  </a:t>
            </a:r>
          </a:p>
          <a:p>
            <a:pPr algn="ctr"/>
            <a:r>
              <a:rPr lang="en-US" sz="3200" dirty="0"/>
              <a:t>The revised guidelines apply to sentencing events                   July 1, 2025, or after.</a:t>
            </a: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p:txBody>
      </p:sp>
      <p:pic>
        <p:nvPicPr>
          <p:cNvPr id="4" name="Audio 3">
            <a:hlinkClick r:id="" action="ppaction://media"/>
            <a:extLst>
              <a:ext uri="{FF2B5EF4-FFF2-40B4-BE49-F238E27FC236}">
                <a16:creationId xmlns:a16="http://schemas.microsoft.com/office/drawing/2014/main" id="{E0CF01CE-3364-8071-3144-C525D30B4514}"/>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923797149"/>
      </p:ext>
    </p:extLst>
  </p:cSld>
  <p:clrMapOvr>
    <a:masterClrMapping/>
  </p:clrMapOvr>
  <mc:AlternateContent xmlns:mc="http://schemas.openxmlformats.org/markup-compatibility/2006" xmlns:p14="http://schemas.microsoft.com/office/powerpoint/2010/main">
    <mc:Choice Requires="p14">
      <p:transition spd="med" p14:dur="700" advTm="22879">
        <p:fade/>
      </p:transition>
    </mc:Choice>
    <mc:Fallback xmlns="">
      <p:transition spd="med" advTm="228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3" name="Picture 5" descr="manu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3300" y="5562600"/>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udio 7">
            <a:hlinkClick r:id="" action="ppaction://media"/>
            <a:extLst>
              <a:ext uri="{FF2B5EF4-FFF2-40B4-BE49-F238E27FC236}">
                <a16:creationId xmlns:a16="http://schemas.microsoft.com/office/drawing/2014/main" id="{BC747645-7EF5-9D89-3452-93C77EC9651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pic>
        <p:nvPicPr>
          <p:cNvPr id="9" name="Audio 8">
            <a:hlinkClick r:id="" action="ppaction://media"/>
            <a:extLst>
              <a:ext uri="{FF2B5EF4-FFF2-40B4-BE49-F238E27FC236}">
                <a16:creationId xmlns:a16="http://schemas.microsoft.com/office/drawing/2014/main" id="{AAB6FA84-BA65-7935-87B0-8217B7824CA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8AFBA23F-8346-72E6-FBEF-E2B2E8F924F7}"/>
              </a:ext>
            </a:extLst>
          </p:cNvPr>
          <p:cNvSpPr txBox="1"/>
          <p:nvPr/>
        </p:nvSpPr>
        <p:spPr>
          <a:xfrm>
            <a:off x="2139725" y="1493816"/>
            <a:ext cx="755374" cy="1200329"/>
          </a:xfrm>
          <a:prstGeom prst="rect">
            <a:avLst/>
          </a:prstGeom>
          <a:blipFill>
            <a:blip r:embed="rId7"/>
            <a:tile tx="0" ty="0" sx="100000" sy="100000" flip="none" algn="tl"/>
          </a:blipFill>
          <a:ln>
            <a:solidFill>
              <a:schemeClr val="tx1"/>
            </a:solidFill>
          </a:ln>
          <a:effectLst>
            <a:outerShdw blurRad="50800" dist="38100" dir="2700000" algn="tl" rotWithShape="0">
              <a:prstClr val="black">
                <a:alpha val="40000"/>
              </a:prstClr>
            </a:outerShdw>
            <a:softEdge rad="12700"/>
          </a:effectLst>
        </p:spPr>
        <p:txBody>
          <a:bodyPr wrap="square" rtlCol="0">
            <a:spAutoFit/>
          </a:bodyPr>
          <a:lstStyle/>
          <a:p>
            <a:r>
              <a:rPr lang="en-US" sz="7200" dirty="0"/>
              <a:t>3</a:t>
            </a:r>
          </a:p>
        </p:txBody>
      </p:sp>
      <p:sp>
        <p:nvSpPr>
          <p:cNvPr id="3" name="TextBox 2">
            <a:extLst>
              <a:ext uri="{FF2B5EF4-FFF2-40B4-BE49-F238E27FC236}">
                <a16:creationId xmlns:a16="http://schemas.microsoft.com/office/drawing/2014/main" id="{B934B044-5408-9D64-05F2-183E6A3F3C35}"/>
              </a:ext>
            </a:extLst>
          </p:cNvPr>
          <p:cNvSpPr txBox="1"/>
          <p:nvPr/>
        </p:nvSpPr>
        <p:spPr>
          <a:xfrm>
            <a:off x="3137338" y="1863148"/>
            <a:ext cx="8560676" cy="461665"/>
          </a:xfrm>
          <a:prstGeom prst="rect">
            <a:avLst/>
          </a:prstGeom>
          <a:noFill/>
        </p:spPr>
        <p:txBody>
          <a:bodyPr wrap="square" rtlCol="0">
            <a:spAutoFit/>
          </a:bodyPr>
          <a:lstStyle/>
          <a:p>
            <a:r>
              <a:rPr lang="en-US" sz="2400" b="1" dirty="0"/>
              <a:t>Post-Release </a:t>
            </a:r>
            <a:r>
              <a:rPr lang="en-US" sz="2400" b="1" u="sng" dirty="0"/>
              <a:t>Supervision</a:t>
            </a:r>
            <a:r>
              <a:rPr lang="en-US" sz="2400" b="1" dirty="0"/>
              <a:t> vs. Post Release </a:t>
            </a:r>
            <a:r>
              <a:rPr lang="en-US" sz="2400" b="1" u="sng" dirty="0"/>
              <a:t>Probation</a:t>
            </a:r>
          </a:p>
        </p:txBody>
      </p:sp>
    </p:spTree>
  </p:cSld>
  <p:clrMapOvr>
    <a:masterClrMapping/>
  </p:clrMapOvr>
  <p:transition spd="med" advTm="1193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21FA0C1-AD05-4985-A22F-AD567E9F3E43}"/>
              </a:ext>
            </a:extLst>
          </p:cNvPr>
          <p:cNvSpPr txBox="1"/>
          <p:nvPr/>
        </p:nvSpPr>
        <p:spPr>
          <a:xfrm>
            <a:off x="0" y="98610"/>
            <a:ext cx="12192000" cy="369332"/>
          </a:xfrm>
          <a:prstGeom prst="rect">
            <a:avLst/>
          </a:prstGeom>
          <a:solidFill>
            <a:srgbClr val="566665"/>
          </a:solidFill>
        </p:spPr>
        <p:txBody>
          <a:bodyPr wrap="square" rtlCol="0">
            <a:spAutoFit/>
          </a:bodyPr>
          <a:lstStyle/>
          <a:p>
            <a:pPr algn="ctr"/>
            <a:r>
              <a:rPr lang="en-US" dirty="0">
                <a:solidFill>
                  <a:schemeClr val="accent3">
                    <a:lumMod val="90000"/>
                  </a:schemeClr>
                </a:solidFill>
              </a:rPr>
              <a:t>Post-Release Supervision vs. Post Release Probation</a:t>
            </a:r>
          </a:p>
        </p:txBody>
      </p:sp>
      <p:sp>
        <p:nvSpPr>
          <p:cNvPr id="8" name="Rectangle 7">
            <a:extLst>
              <a:ext uri="{FF2B5EF4-FFF2-40B4-BE49-F238E27FC236}">
                <a16:creationId xmlns:a16="http://schemas.microsoft.com/office/drawing/2014/main" id="{E5FC673A-00DE-4E71-8FB1-72DBEDEDEDA8}"/>
              </a:ext>
            </a:extLst>
          </p:cNvPr>
          <p:cNvSpPr/>
          <p:nvPr/>
        </p:nvSpPr>
        <p:spPr>
          <a:xfrm>
            <a:off x="504497" y="1737360"/>
            <a:ext cx="11477296" cy="3416320"/>
          </a:xfrm>
          <a:prstGeom prst="rect">
            <a:avLst/>
          </a:prstGeom>
        </p:spPr>
        <p:txBody>
          <a:bodyPr wrap="square">
            <a:spAutoFit/>
          </a:bodyPr>
          <a:lstStyle/>
          <a:p>
            <a:endParaRPr lang="en-US" sz="2400" dirty="0">
              <a:latin typeface="+mn-lt"/>
            </a:endParaRPr>
          </a:p>
          <a:p>
            <a:endParaRPr lang="en-US" sz="2400" dirty="0">
              <a:latin typeface="+mn-lt"/>
            </a:endParaRPr>
          </a:p>
          <a:p>
            <a:r>
              <a:rPr lang="en-US" sz="2400" b="1" dirty="0">
                <a:latin typeface="+mn-lt"/>
              </a:rPr>
              <a:t>§ 19.2-295.2 </a:t>
            </a:r>
            <a:r>
              <a:rPr lang="en-US" sz="2400" dirty="0">
                <a:latin typeface="+mn-lt"/>
              </a:rPr>
              <a:t>has been amended to change Post-Release Supervision to Post-Release Probation.  Failure to successfully complete the period of probation in accordance with this section shall be subject to revocation of such probation pursuant to §§  19.2-306 and 19.2-306.1.</a:t>
            </a:r>
          </a:p>
          <a:p>
            <a:endParaRPr lang="en-US" sz="2400" dirty="0">
              <a:latin typeface="+mn-lt"/>
            </a:endParaRPr>
          </a:p>
          <a:p>
            <a:endParaRPr lang="en-US" sz="2400" dirty="0">
              <a:latin typeface="+mn-lt"/>
            </a:endParaRPr>
          </a:p>
          <a:p>
            <a:endParaRPr lang="en-US" sz="2400" dirty="0">
              <a:latin typeface="+mn-lt"/>
            </a:endParaRPr>
          </a:p>
        </p:txBody>
      </p:sp>
      <p:pic>
        <p:nvPicPr>
          <p:cNvPr id="13" name="Picture 12">
            <a:extLst>
              <a:ext uri="{FF2B5EF4-FFF2-40B4-BE49-F238E27FC236}">
                <a16:creationId xmlns:a16="http://schemas.microsoft.com/office/drawing/2014/main" id="{C73F3B5A-C406-4D22-99D2-FA6498A00874}"/>
              </a:ext>
            </a:extLst>
          </p:cNvPr>
          <p:cNvPicPr>
            <a:picLocks noChangeAspect="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rot="19130427">
            <a:off x="198010" y="2181668"/>
            <a:ext cx="612974" cy="308403"/>
          </a:xfrm>
          <a:prstGeom prst="rect">
            <a:avLst/>
          </a:prstGeom>
        </p:spPr>
      </p:pic>
      <p:pic>
        <p:nvPicPr>
          <p:cNvPr id="21" name="Audio 20">
            <a:hlinkClick r:id="" action="ppaction://media"/>
            <a:extLst>
              <a:ext uri="{FF2B5EF4-FFF2-40B4-BE49-F238E27FC236}">
                <a16:creationId xmlns:a16="http://schemas.microsoft.com/office/drawing/2014/main" id="{E875C39F-0BCA-D29F-46C5-0B1AEB14610B}"/>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778422389"/>
      </p:ext>
    </p:extLst>
  </p:cSld>
  <p:clrMapOvr>
    <a:masterClrMapping/>
  </p:clrMapOvr>
  <mc:AlternateContent xmlns:mc="http://schemas.openxmlformats.org/markup-compatibility/2006" xmlns:p14="http://schemas.microsoft.com/office/powerpoint/2010/main">
    <mc:Choice Requires="p14">
      <p:transition spd="med" p14:dur="700" advTm="13071">
        <p:fade/>
      </p:transition>
    </mc:Choice>
    <mc:Fallback xmlns="">
      <p:transition spd="med" advTm="130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21FA0C1-AD05-4985-A22F-AD567E9F3E43}"/>
              </a:ext>
            </a:extLst>
          </p:cNvPr>
          <p:cNvSpPr txBox="1"/>
          <p:nvPr/>
        </p:nvSpPr>
        <p:spPr>
          <a:xfrm>
            <a:off x="0" y="98609"/>
            <a:ext cx="12192000" cy="369333"/>
          </a:xfrm>
          <a:prstGeom prst="rect">
            <a:avLst/>
          </a:prstGeom>
          <a:solidFill>
            <a:srgbClr val="566665"/>
          </a:solidFill>
        </p:spPr>
        <p:txBody>
          <a:bodyPr wrap="square" rtlCol="0">
            <a:spAutoFit/>
          </a:bodyPr>
          <a:lstStyle/>
          <a:p>
            <a:pPr algn="ctr"/>
            <a:r>
              <a:rPr lang="en-US" dirty="0">
                <a:solidFill>
                  <a:schemeClr val="accent3">
                    <a:lumMod val="90000"/>
                  </a:schemeClr>
                </a:solidFill>
              </a:rPr>
              <a:t>Post-Release Supervision vs. Post Release Probation</a:t>
            </a:r>
          </a:p>
        </p:txBody>
      </p:sp>
      <p:pic>
        <p:nvPicPr>
          <p:cNvPr id="3" name="Picture 2" descr="Table&#10;&#10;AI-generated content may be incorrect.">
            <a:extLst>
              <a:ext uri="{FF2B5EF4-FFF2-40B4-BE49-F238E27FC236}">
                <a16:creationId xmlns:a16="http://schemas.microsoft.com/office/drawing/2014/main" id="{45D52452-6910-14E8-6ED4-4B9898CE2A0F}"/>
              </a:ext>
            </a:extLst>
          </p:cNvPr>
          <p:cNvPicPr>
            <a:picLocks noChangeAspect="1"/>
          </p:cNvPicPr>
          <p:nvPr/>
        </p:nvPicPr>
        <p:blipFill>
          <a:blip r:embed="rId6" cstate="print">
            <a:extLst>
              <a:ext uri="{28A0092B-C50C-407E-A947-70E740481C1C}">
                <a14:useLocalDpi xmlns:a14="http://schemas.microsoft.com/office/drawing/2010/main" val="0"/>
              </a:ext>
            </a:extLst>
          </a:blip>
          <a:srcRect t="3275"/>
          <a:stretch/>
        </p:blipFill>
        <p:spPr>
          <a:xfrm>
            <a:off x="3522518" y="578612"/>
            <a:ext cx="4937760" cy="6180777"/>
          </a:xfrm>
          <a:prstGeom prst="rect">
            <a:avLst/>
          </a:prstGeom>
          <a:ln w="3175">
            <a:solidFill>
              <a:schemeClr val="tx1"/>
            </a:solidFill>
          </a:ln>
        </p:spPr>
      </p:pic>
      <p:pic>
        <p:nvPicPr>
          <p:cNvPr id="5" name="Picture 4" descr="Diagram">
            <a:extLst>
              <a:ext uri="{FF2B5EF4-FFF2-40B4-BE49-F238E27FC236}">
                <a16:creationId xmlns:a16="http://schemas.microsoft.com/office/drawing/2014/main" id="{21D1AEFE-F3D1-705E-EFCB-00E861E8CDE1}"/>
              </a:ext>
            </a:extLst>
          </p:cNvPr>
          <p:cNvPicPr>
            <a:picLocks noChangeAspect="1"/>
          </p:cNvPicPr>
          <p:nvPr/>
        </p:nvPicPr>
        <p:blipFill>
          <a:blip r:embed="rId7">
            <a:extLst>
              <a:ext uri="{28A0092B-C50C-407E-A947-70E740481C1C}">
                <a14:useLocalDpi xmlns:a14="http://schemas.microsoft.com/office/drawing/2010/main" val="0"/>
              </a:ext>
            </a:extLst>
          </a:blip>
          <a:srcRect t="11539" b="6411"/>
          <a:stretch/>
        </p:blipFill>
        <p:spPr>
          <a:xfrm>
            <a:off x="254347" y="3000375"/>
            <a:ext cx="11462723" cy="1382439"/>
          </a:xfrm>
          <a:prstGeom prst="rect">
            <a:avLst/>
          </a:prstGeom>
          <a:ln w="28575">
            <a:solidFill>
              <a:srgbClr val="FF0000"/>
            </a:solidFill>
          </a:ln>
        </p:spPr>
      </p:pic>
      <p:sp>
        <p:nvSpPr>
          <p:cNvPr id="6" name="Multiplication Sign 5">
            <a:extLst>
              <a:ext uri="{FF2B5EF4-FFF2-40B4-BE49-F238E27FC236}">
                <a16:creationId xmlns:a16="http://schemas.microsoft.com/office/drawing/2014/main" id="{93B79CDB-A647-5331-48E9-52DCACB66DBC}"/>
              </a:ext>
            </a:extLst>
          </p:cNvPr>
          <p:cNvSpPr/>
          <p:nvPr/>
        </p:nvSpPr>
        <p:spPr bwMode="auto">
          <a:xfrm>
            <a:off x="8931300" y="3712234"/>
            <a:ext cx="365760" cy="365760"/>
          </a:xfrm>
          <a:prstGeom prst="mathMultiply">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charset="0"/>
            </a:endParaRPr>
          </a:p>
        </p:txBody>
      </p:sp>
      <p:sp>
        <p:nvSpPr>
          <p:cNvPr id="7" name="Oval 6">
            <a:extLst>
              <a:ext uri="{FF2B5EF4-FFF2-40B4-BE49-F238E27FC236}">
                <a16:creationId xmlns:a16="http://schemas.microsoft.com/office/drawing/2014/main" id="{B28B1404-AD20-93DD-303B-B41CCDFD9EB3}"/>
              </a:ext>
            </a:extLst>
          </p:cNvPr>
          <p:cNvSpPr/>
          <p:nvPr/>
        </p:nvSpPr>
        <p:spPr bwMode="auto">
          <a:xfrm>
            <a:off x="9144000" y="3712234"/>
            <a:ext cx="2364828" cy="52869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charset="0"/>
            </a:endParaRPr>
          </a:p>
        </p:txBody>
      </p:sp>
      <p:pic>
        <p:nvPicPr>
          <p:cNvPr id="13" name="Picture 12">
            <a:extLst>
              <a:ext uri="{FF2B5EF4-FFF2-40B4-BE49-F238E27FC236}">
                <a16:creationId xmlns:a16="http://schemas.microsoft.com/office/drawing/2014/main" id="{C73F3B5A-C406-4D22-99D2-FA6498A00874}"/>
              </a:ext>
            </a:extLst>
          </p:cNvPr>
          <p:cNvPicPr>
            <a:picLocks noChangeAspect="1"/>
          </p:cNvPicPr>
          <p:nvPr/>
        </p:nvPicPr>
        <p:blipFill>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rot="1366512">
            <a:off x="10774517" y="3588105"/>
            <a:ext cx="612974" cy="308403"/>
          </a:xfrm>
          <a:prstGeom prst="rect">
            <a:avLst/>
          </a:prstGeom>
        </p:spPr>
      </p:pic>
      <p:pic>
        <p:nvPicPr>
          <p:cNvPr id="28" name="Audio 27">
            <a:hlinkClick r:id="" action="ppaction://media"/>
            <a:extLst>
              <a:ext uri="{FF2B5EF4-FFF2-40B4-BE49-F238E27FC236}">
                <a16:creationId xmlns:a16="http://schemas.microsoft.com/office/drawing/2014/main" id="{0CBD3E24-4BEB-02A4-63E9-FA16D82B6F5D}"/>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074840890"/>
      </p:ext>
    </p:extLst>
  </p:cSld>
  <p:clrMapOvr>
    <a:masterClrMapping/>
  </p:clrMapOvr>
  <mc:AlternateContent xmlns:mc="http://schemas.openxmlformats.org/markup-compatibility/2006" xmlns:p14="http://schemas.microsoft.com/office/powerpoint/2010/main">
    <mc:Choice Requires="p14">
      <p:transition spd="med" p14:dur="700" advTm="15870">
        <p:fade/>
      </p:transition>
    </mc:Choice>
    <mc:Fallback xmlns="">
      <p:transition spd="med" advTm="158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par>
                                <p:cTn id="14" presetID="42"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par>
                          <p:cTn id="25" fill="hold">
                            <p:stCondLst>
                              <p:cond delay="1500"/>
                            </p:stCondLst>
                            <p:childTnLst>
                              <p:par>
                                <p:cTn id="26" presetID="21" presetClass="entr" presetSubtype="1"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heel(1)">
                                      <p:cBhvr>
                                        <p:cTn id="28" dur="2000"/>
                                        <p:tgtEl>
                                          <p:spTgt spid="7"/>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ircle(in)">
                                      <p:cBhvr>
                                        <p:cTn id="3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28"/>
                </p:tgtEl>
              </p:cMediaNode>
            </p:audio>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0" name="Audio 399">
            <a:hlinkClick r:id="" action="ppaction://media"/>
            <a:extLst>
              <a:ext uri="{FF2B5EF4-FFF2-40B4-BE49-F238E27FC236}">
                <a16:creationId xmlns:a16="http://schemas.microsoft.com/office/drawing/2014/main" id="{BC0D2FB3-28F3-3303-452D-AFD4890C9458}"/>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10052304" y="4718304"/>
            <a:ext cx="2057400" cy="2057400"/>
          </a:xfrm>
          <a:prstGeom prst="ellipse">
            <a:avLst/>
          </a:prstGeom>
        </p:spPr>
      </p:pic>
      <p:pic>
        <p:nvPicPr>
          <p:cNvPr id="401" name="Audio 400">
            <a:hlinkClick r:id="" action="ppaction://media"/>
            <a:extLst>
              <a:ext uri="{FF2B5EF4-FFF2-40B4-BE49-F238E27FC236}">
                <a16:creationId xmlns:a16="http://schemas.microsoft.com/office/drawing/2014/main" id="{94D2F681-AA7E-DFA7-E34D-D383E0C493F2}"/>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10052304" y="4718304"/>
            <a:ext cx="2057400" cy="2057400"/>
          </a:xfrm>
          <a:prstGeom prst="ellipse">
            <a:avLst/>
          </a:prstGeom>
        </p:spPr>
      </p:pic>
      <p:pic>
        <p:nvPicPr>
          <p:cNvPr id="4" name="Picture 3" descr="Diagram&#10;&#10;AI-generated content may be incorrect.">
            <a:extLst>
              <a:ext uri="{FF2B5EF4-FFF2-40B4-BE49-F238E27FC236}">
                <a16:creationId xmlns:a16="http://schemas.microsoft.com/office/drawing/2014/main" id="{4867B79A-A160-D701-8D97-18B1C98CF6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92636" y="0"/>
            <a:ext cx="5299364" cy="6858000"/>
          </a:xfrm>
          <a:prstGeom prst="rect">
            <a:avLst/>
          </a:prstGeom>
          <a:ln w="3175">
            <a:solidFill>
              <a:schemeClr val="tx1"/>
            </a:solidFill>
          </a:ln>
        </p:spPr>
      </p:pic>
      <p:pic>
        <p:nvPicPr>
          <p:cNvPr id="10" name="Picture 9" descr="Diagram&#10;&#10;AI-generated content may be incorrect.">
            <a:extLst>
              <a:ext uri="{FF2B5EF4-FFF2-40B4-BE49-F238E27FC236}">
                <a16:creationId xmlns:a16="http://schemas.microsoft.com/office/drawing/2014/main" id="{A7E2CE58-AC15-83A9-771C-F6E6D213FD41}"/>
              </a:ext>
            </a:extLst>
          </p:cNvPr>
          <p:cNvPicPr>
            <a:picLocks noChangeAspect="1"/>
          </p:cNvPicPr>
          <p:nvPr/>
        </p:nvPicPr>
        <p:blipFill>
          <a:blip r:embed="rId7">
            <a:extLst>
              <a:ext uri="{28A0092B-C50C-407E-A947-70E740481C1C}">
                <a14:useLocalDpi xmlns:a14="http://schemas.microsoft.com/office/drawing/2010/main" val="0"/>
              </a:ext>
            </a:extLst>
          </a:blip>
          <a:srcRect t="30555" b="61053"/>
          <a:stretch/>
        </p:blipFill>
        <p:spPr>
          <a:xfrm>
            <a:off x="19183" y="630621"/>
            <a:ext cx="12090522" cy="1313017"/>
          </a:xfrm>
          <a:prstGeom prst="rect">
            <a:avLst/>
          </a:prstGeom>
          <a:ln w="3175">
            <a:solidFill>
              <a:schemeClr val="tx1"/>
            </a:solidFill>
          </a:ln>
        </p:spPr>
      </p:pic>
      <p:sp>
        <p:nvSpPr>
          <p:cNvPr id="11" name="TextBox 10">
            <a:extLst>
              <a:ext uri="{FF2B5EF4-FFF2-40B4-BE49-F238E27FC236}">
                <a16:creationId xmlns:a16="http://schemas.microsoft.com/office/drawing/2014/main" id="{593B6000-0D5B-8C3E-6ECD-B9720EF167F1}"/>
              </a:ext>
            </a:extLst>
          </p:cNvPr>
          <p:cNvSpPr txBox="1"/>
          <p:nvPr/>
        </p:nvSpPr>
        <p:spPr>
          <a:xfrm>
            <a:off x="82296" y="2673838"/>
            <a:ext cx="6586518" cy="1724896"/>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mn-lt"/>
              </a:rPr>
              <a:t>Post Release Incar</a:t>
            </a:r>
            <a:r>
              <a:rPr lang="en-US" sz="2400" dirty="0">
                <a:latin typeface="+mn-lt"/>
                <a:ea typeface="Tahoma" panose="020B0604030504040204" pitchFamily="34" charset="0"/>
                <a:cs typeface="Tahoma" panose="020B0604030504040204" pitchFamily="34" charset="0"/>
              </a:rPr>
              <a:t>c</a:t>
            </a:r>
            <a:r>
              <a:rPr lang="en-US" sz="2400" dirty="0">
                <a:latin typeface="+mn-lt"/>
              </a:rPr>
              <a:t>eration did not change for § 19.2-295.2:1.</a:t>
            </a:r>
          </a:p>
          <a:p>
            <a:pPr marL="285750" indent="-285750">
              <a:buFont typeface="Arial" panose="020B0604020202020204" pitchFamily="34" charset="0"/>
              <a:buChar char="•"/>
            </a:pPr>
            <a:endParaRPr lang="en-US" dirty="0">
              <a:latin typeface="+mn-lt"/>
            </a:endParaRPr>
          </a:p>
          <a:p>
            <a:pPr marL="742950" lvl="1" indent="-285750">
              <a:lnSpc>
                <a:spcPts val="1600"/>
              </a:lnSpc>
              <a:buFont typeface="Arial" panose="020B0604020202020204" pitchFamily="34" charset="0"/>
              <a:buChar char="•"/>
            </a:pPr>
            <a:r>
              <a:rPr lang="en-US" sz="2000" dirty="0">
                <a:latin typeface="+mn-lt"/>
              </a:rPr>
              <a:t>First violation of  § 18.2-472.1 = 2 years</a:t>
            </a:r>
          </a:p>
          <a:p>
            <a:pPr marL="285750" indent="-285750">
              <a:lnSpc>
                <a:spcPts val="1600"/>
              </a:lnSpc>
              <a:buFont typeface="Arial" panose="020B0604020202020204" pitchFamily="34" charset="0"/>
              <a:buChar char="•"/>
            </a:pPr>
            <a:endParaRPr lang="en-US" sz="2000" dirty="0">
              <a:latin typeface="+mn-lt"/>
            </a:endParaRPr>
          </a:p>
          <a:p>
            <a:pPr marL="742950" lvl="1" indent="-285750">
              <a:lnSpc>
                <a:spcPts val="1600"/>
              </a:lnSpc>
              <a:buFont typeface="Arial" panose="020B0604020202020204" pitchFamily="34" charset="0"/>
              <a:buChar char="•"/>
            </a:pPr>
            <a:r>
              <a:rPr lang="en-US" sz="2000" dirty="0">
                <a:latin typeface="+mn-lt"/>
              </a:rPr>
              <a:t>Second violation of  § 18.2-472.1 = 5 years</a:t>
            </a:r>
          </a:p>
        </p:txBody>
      </p:sp>
      <p:cxnSp>
        <p:nvCxnSpPr>
          <p:cNvPr id="14" name="Straight Connector 13">
            <a:extLst>
              <a:ext uri="{FF2B5EF4-FFF2-40B4-BE49-F238E27FC236}">
                <a16:creationId xmlns:a16="http://schemas.microsoft.com/office/drawing/2014/main" id="{220BD02F-A7D2-25C9-E943-87967A0D3447}"/>
              </a:ext>
            </a:extLst>
          </p:cNvPr>
          <p:cNvCxnSpPr/>
          <p:nvPr/>
        </p:nvCxnSpPr>
        <p:spPr bwMode="auto">
          <a:xfrm>
            <a:off x="1307224" y="1085668"/>
            <a:ext cx="2602624" cy="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Box 16">
            <a:extLst>
              <a:ext uri="{FF2B5EF4-FFF2-40B4-BE49-F238E27FC236}">
                <a16:creationId xmlns:a16="http://schemas.microsoft.com/office/drawing/2014/main" id="{3F255B5E-7857-3E4D-C37A-D8CF0F4FB171}"/>
              </a:ext>
            </a:extLst>
          </p:cNvPr>
          <p:cNvSpPr txBox="1"/>
          <p:nvPr/>
        </p:nvSpPr>
        <p:spPr>
          <a:xfrm>
            <a:off x="82296" y="4942637"/>
            <a:ext cx="6831208" cy="1569660"/>
          </a:xfrm>
          <a:prstGeom prst="rect">
            <a:avLst/>
          </a:prstGeom>
          <a:noFill/>
        </p:spPr>
        <p:txBody>
          <a:bodyPr wrap="square" rtlCol="0">
            <a:spAutoFit/>
          </a:bodyPr>
          <a:lstStyle/>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dirty="0"/>
              <a:t>Post Incarceration Period now labeled Probation Supervision Period to reflect the revised statute.</a:t>
            </a:r>
          </a:p>
        </p:txBody>
      </p:sp>
    </p:spTree>
    <p:custDataLst>
      <p:tags r:id="rId1"/>
    </p:custDataLst>
    <p:extLst>
      <p:ext uri="{BB962C8B-B14F-4D97-AF65-F5344CB8AC3E}">
        <p14:creationId xmlns:p14="http://schemas.microsoft.com/office/powerpoint/2010/main" val="2409307666"/>
      </p:ext>
    </p:extLst>
  </p:cSld>
  <p:clrMapOvr>
    <a:masterClrMapping/>
  </p:clrMapOvr>
  <mc:AlternateContent xmlns:mc="http://schemas.openxmlformats.org/markup-compatibility/2006" xmlns:p14="http://schemas.microsoft.com/office/powerpoint/2010/main">
    <mc:Choice Requires="p14">
      <p:transition spd="med" p14:dur="700" advTm="14381">
        <p:fade/>
      </p:transition>
    </mc:Choice>
    <mc:Fallback xmlns="">
      <p:transition spd="med" advTm="143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1"/>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400"/>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00"/>
                </p:tgtEl>
              </p:cMediaNode>
            </p:audio>
            <p:audio isNarration="1">
              <p:cMediaNode vol="80000" showWhenStopped="0">
                <p:cTn id="24" fill="hold" display="0">
                  <p:stCondLst>
                    <p:cond delay="indefinite"/>
                  </p:stCondLst>
                  <p:endCondLst>
                    <p:cond evt="onStopAudio" delay="0">
                      <p:tgtEl>
                        <p:sldTgt/>
                      </p:tgtEl>
                    </p:cond>
                  </p:endCondLst>
                </p:cTn>
                <p:tgtEl>
                  <p:spTgt spid="401"/>
                </p:tgtEl>
              </p:cMediaNode>
            </p:audio>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36984484-0F62-9066-038A-2419464D5EF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31039" y="4718304"/>
            <a:ext cx="2057400" cy="2057400"/>
          </a:xfrm>
          <a:prstGeom prst="ellipse">
            <a:avLst/>
          </a:prstGeom>
        </p:spPr>
      </p:pic>
      <p:pic>
        <p:nvPicPr>
          <p:cNvPr id="119813" name="Picture 5" descr="manu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63300" y="5562600"/>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AFBA23F-8346-72E6-FBEF-E2B2E8F924F7}"/>
              </a:ext>
            </a:extLst>
          </p:cNvPr>
          <p:cNvSpPr txBox="1"/>
          <p:nvPr/>
        </p:nvSpPr>
        <p:spPr>
          <a:xfrm>
            <a:off x="3148718" y="1463039"/>
            <a:ext cx="755374" cy="1200329"/>
          </a:xfrm>
          <a:prstGeom prst="rect">
            <a:avLst/>
          </a:prstGeom>
          <a:blipFill>
            <a:blip r:embed="rId7"/>
            <a:tile tx="0" ty="0" sx="100000" sy="100000" flip="none" algn="tl"/>
          </a:blipFill>
          <a:ln>
            <a:solidFill>
              <a:schemeClr val="tx1"/>
            </a:solidFill>
          </a:ln>
          <a:effectLst>
            <a:outerShdw blurRad="50800" dist="38100" dir="2700000" algn="tl" rotWithShape="0">
              <a:prstClr val="black">
                <a:alpha val="40000"/>
              </a:prstClr>
            </a:outerShdw>
            <a:softEdge rad="12700"/>
          </a:effectLst>
        </p:spPr>
        <p:txBody>
          <a:bodyPr wrap="square" rtlCol="0">
            <a:spAutoFit/>
          </a:bodyPr>
          <a:lstStyle/>
          <a:p>
            <a:r>
              <a:rPr lang="en-US" sz="7200" dirty="0"/>
              <a:t>4</a:t>
            </a:r>
          </a:p>
        </p:txBody>
      </p:sp>
      <p:sp>
        <p:nvSpPr>
          <p:cNvPr id="3" name="TextBox 2">
            <a:extLst>
              <a:ext uri="{FF2B5EF4-FFF2-40B4-BE49-F238E27FC236}">
                <a16:creationId xmlns:a16="http://schemas.microsoft.com/office/drawing/2014/main" id="{B934B044-5408-9D64-05F2-183E6A3F3C35}"/>
              </a:ext>
            </a:extLst>
          </p:cNvPr>
          <p:cNvSpPr txBox="1"/>
          <p:nvPr/>
        </p:nvSpPr>
        <p:spPr>
          <a:xfrm>
            <a:off x="4150580" y="1863148"/>
            <a:ext cx="7783917" cy="461665"/>
          </a:xfrm>
          <a:prstGeom prst="rect">
            <a:avLst/>
          </a:prstGeom>
          <a:noFill/>
        </p:spPr>
        <p:txBody>
          <a:bodyPr wrap="square" rtlCol="0">
            <a:spAutoFit/>
          </a:bodyPr>
          <a:lstStyle/>
          <a:p>
            <a:r>
              <a:rPr lang="en-US" sz="2400" b="1" kern="0" dirty="0"/>
              <a:t>Definitions of </a:t>
            </a:r>
            <a:r>
              <a:rPr lang="en-US" sz="2400" b="1" u="sng" kern="0" dirty="0"/>
              <a:t>Victim Injury </a:t>
            </a:r>
            <a:r>
              <a:rPr lang="en-US" sz="2400" b="1" kern="0" dirty="0"/>
              <a:t>and Legal Restraint</a:t>
            </a:r>
          </a:p>
        </p:txBody>
      </p:sp>
    </p:spTree>
    <p:extLst>
      <p:ext uri="{BB962C8B-B14F-4D97-AF65-F5344CB8AC3E}">
        <p14:creationId xmlns:p14="http://schemas.microsoft.com/office/powerpoint/2010/main" val="3852394327"/>
      </p:ext>
    </p:extLst>
  </p:cSld>
  <p:clrMapOvr>
    <a:masterClrMapping/>
  </p:clrMapOvr>
  <p:transition spd="med" advTm="389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D7D4DF-3EC3-426B-A3B5-C2D8F974726E}"/>
              </a:ext>
            </a:extLst>
          </p:cNvPr>
          <p:cNvSpPr txBox="1"/>
          <p:nvPr/>
        </p:nvSpPr>
        <p:spPr>
          <a:xfrm>
            <a:off x="2194560" y="1005840"/>
            <a:ext cx="9424275" cy="707886"/>
          </a:xfrm>
          <a:prstGeom prst="rect">
            <a:avLst/>
          </a:prstGeom>
          <a:noFill/>
        </p:spPr>
        <p:txBody>
          <a:bodyPr wrap="square" rtlCol="0">
            <a:spAutoFit/>
          </a:bodyPr>
          <a:lstStyle/>
          <a:p>
            <a:r>
              <a:rPr lang="en-US" sz="4000" dirty="0"/>
              <a:t>There are now five types of Victim Injury</a:t>
            </a:r>
            <a:endParaRPr lang="en-US" sz="4000"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1776F3BA-7217-46D4-98BD-6A46F6335C55}"/>
              </a:ext>
            </a:extLst>
          </p:cNvPr>
          <p:cNvSpPr txBox="1"/>
          <p:nvPr/>
        </p:nvSpPr>
        <p:spPr>
          <a:xfrm>
            <a:off x="1702676" y="98611"/>
            <a:ext cx="10407028" cy="369332"/>
          </a:xfrm>
          <a:prstGeom prst="rect">
            <a:avLst/>
          </a:prstGeom>
          <a:solidFill>
            <a:srgbClr val="566665"/>
          </a:solidFill>
        </p:spPr>
        <p:txBody>
          <a:bodyPr wrap="square" rtlCol="0">
            <a:spAutoFit/>
          </a:bodyPr>
          <a:lstStyle/>
          <a:p>
            <a:pPr algn="ctr"/>
            <a:r>
              <a:rPr lang="en-US" dirty="0">
                <a:solidFill>
                  <a:schemeClr val="accent3">
                    <a:lumMod val="90000"/>
                  </a:schemeClr>
                </a:solidFill>
              </a:rPr>
              <a:t>Definition of Victim Injury</a:t>
            </a:r>
          </a:p>
        </p:txBody>
      </p:sp>
      <p:pic>
        <p:nvPicPr>
          <p:cNvPr id="11" name="Audio 10">
            <a:hlinkClick r:id="" action="ppaction://media"/>
            <a:extLst>
              <a:ext uri="{FF2B5EF4-FFF2-40B4-BE49-F238E27FC236}">
                <a16:creationId xmlns:a16="http://schemas.microsoft.com/office/drawing/2014/main" id="{2F2D9128-AC79-3377-C795-B15119E7CC70}"/>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10052304" y="4718304"/>
            <a:ext cx="2057400" cy="2057400"/>
          </a:xfrm>
          <a:prstGeom prst="ellipse">
            <a:avLst/>
          </a:prstGeom>
        </p:spPr>
      </p:pic>
      <p:pic>
        <p:nvPicPr>
          <p:cNvPr id="12" name="Audio 11">
            <a:hlinkClick r:id="" action="ppaction://media"/>
            <a:extLst>
              <a:ext uri="{FF2B5EF4-FFF2-40B4-BE49-F238E27FC236}">
                <a16:creationId xmlns:a16="http://schemas.microsoft.com/office/drawing/2014/main" id="{7009EFD3-FF8A-0470-5C72-2C3214608A1D}"/>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10052304" y="4718304"/>
            <a:ext cx="2057400" cy="2057400"/>
          </a:xfrm>
          <a:prstGeom prst="ellipse">
            <a:avLst/>
          </a:prstGeom>
        </p:spPr>
      </p:pic>
      <p:sp>
        <p:nvSpPr>
          <p:cNvPr id="5" name="TextBox 4">
            <a:extLst>
              <a:ext uri="{FF2B5EF4-FFF2-40B4-BE49-F238E27FC236}">
                <a16:creationId xmlns:a16="http://schemas.microsoft.com/office/drawing/2014/main" id="{D88D8A60-1FE4-ED8E-DF9E-FB67E27DF778}"/>
              </a:ext>
            </a:extLst>
          </p:cNvPr>
          <p:cNvSpPr txBox="1"/>
          <p:nvPr/>
        </p:nvSpPr>
        <p:spPr>
          <a:xfrm>
            <a:off x="2367815" y="2348563"/>
            <a:ext cx="7815713" cy="3970318"/>
          </a:xfrm>
          <a:prstGeom prst="rect">
            <a:avLst/>
          </a:prstGeom>
          <a:noFill/>
        </p:spPr>
        <p:txBody>
          <a:bodyPr wrap="square" rtlCol="0">
            <a:spAutoFit/>
          </a:bodyPr>
          <a:lstStyle/>
          <a:p>
            <a:pPr marL="285750" indent="-285750">
              <a:buFont typeface="Arial" panose="020B0604020202020204" pitchFamily="34" charset="0"/>
              <a:buChar char="•"/>
            </a:pPr>
            <a:r>
              <a:rPr lang="en-US" sz="2400" dirty="0"/>
              <a:t>Threatened</a:t>
            </a:r>
          </a:p>
          <a:p>
            <a:endParaRPr lang="en-US" sz="2400" dirty="0"/>
          </a:p>
          <a:p>
            <a:pPr marL="285750" indent="-285750">
              <a:buFont typeface="Arial" panose="020B0604020202020204" pitchFamily="34" charset="0"/>
              <a:buChar char="•"/>
            </a:pPr>
            <a:r>
              <a:rPr lang="en-US" sz="2400" dirty="0"/>
              <a:t>Emotional</a:t>
            </a:r>
          </a:p>
          <a:p>
            <a:endParaRPr lang="en-US" sz="2400" dirty="0"/>
          </a:p>
          <a:p>
            <a:pPr marL="285750" indent="-285750">
              <a:buFont typeface="Arial" panose="020B0604020202020204" pitchFamily="34" charset="0"/>
              <a:buChar char="•"/>
            </a:pPr>
            <a:r>
              <a:rPr lang="en-US" sz="2400" dirty="0"/>
              <a:t>Physical</a:t>
            </a:r>
          </a:p>
          <a:p>
            <a:endParaRPr lang="en-US" sz="2400" dirty="0"/>
          </a:p>
          <a:p>
            <a:pPr marL="285750" indent="-285750">
              <a:buFont typeface="Arial" panose="020B0604020202020204" pitchFamily="34" charset="0"/>
              <a:buChar char="•"/>
            </a:pPr>
            <a:r>
              <a:rPr lang="en-US" sz="2400" dirty="0"/>
              <a:t>Serious Physical</a:t>
            </a:r>
          </a:p>
          <a:p>
            <a:endParaRPr lang="en-US" sz="2400" dirty="0"/>
          </a:p>
          <a:p>
            <a:pPr marL="285750" indent="-285750">
              <a:buFont typeface="Arial" panose="020B0604020202020204" pitchFamily="34" charset="0"/>
              <a:buChar char="•"/>
            </a:pPr>
            <a:r>
              <a:rPr lang="en-US" sz="2400" dirty="0"/>
              <a:t>Life Threatening</a:t>
            </a:r>
          </a:p>
          <a:p>
            <a:endParaRPr lang="en-US" dirty="0"/>
          </a:p>
          <a:p>
            <a:endParaRPr lang="en-US" dirty="0"/>
          </a:p>
        </p:txBody>
      </p:sp>
    </p:spTree>
    <p:custDataLst>
      <p:tags r:id="rId1"/>
    </p:custDataLst>
    <p:extLst>
      <p:ext uri="{BB962C8B-B14F-4D97-AF65-F5344CB8AC3E}">
        <p14:creationId xmlns:p14="http://schemas.microsoft.com/office/powerpoint/2010/main" val="2826348350"/>
      </p:ext>
    </p:extLst>
  </p:cSld>
  <p:clrMapOvr>
    <a:masterClrMapping/>
  </p:clrMapOvr>
  <mc:AlternateContent xmlns:mc="http://schemas.openxmlformats.org/markup-compatibility/2006" xmlns:p14="http://schemas.microsoft.com/office/powerpoint/2010/main">
    <mc:Choice Requires="p14">
      <p:transition spd="med" p14:dur="700" advTm="8690">
        <p:fade/>
      </p:transition>
    </mc:Choice>
    <mc:Fallback xmlns="">
      <p:transition spd="med" advTm="86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1"/>
                                        </p:tgtEl>
                                      </p:cBhvr>
                                    </p:cmd>
                                  </p:childTnLst>
                                </p:cTn>
                              </p:par>
                              <p:par>
                                <p:cTn id="10" presetID="10"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1"/>
                </p:tgtEl>
              </p:cMediaNode>
            </p:audio>
            <p:audio isNarration="1">
              <p:cMediaNode vol="80000" showWhenStopped="0">
                <p:cTn id="14" fill="hold" display="0">
                  <p:stCondLst>
                    <p:cond delay="indefinite"/>
                  </p:stCondLst>
                  <p:endCondLst>
                    <p:cond evt="onStopAudio" delay="0">
                      <p:tgtEl>
                        <p:sldTgt/>
                      </p:tgtEl>
                    </p:cond>
                  </p:endCondLst>
                </p:cTn>
                <p:tgtEl>
                  <p:spTgt spid="12"/>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3"/>
          <p:cNvSpPr>
            <a:spLocks noGrp="1" noChangeArrowheads="1"/>
          </p:cNvSpPr>
          <p:nvPr>
            <p:ph type="body" idx="1"/>
          </p:nvPr>
        </p:nvSpPr>
        <p:spPr>
          <a:xfrm>
            <a:off x="3786459" y="2286000"/>
            <a:ext cx="6075848" cy="573131"/>
          </a:xfrm>
        </p:spPr>
        <p:txBody>
          <a:bodyPr/>
          <a:lstStyle/>
          <a:p>
            <a:pPr marL="0" indent="0" eaLnBrk="1" hangingPunct="1">
              <a:lnSpc>
                <a:spcPct val="90000"/>
              </a:lnSpc>
              <a:buSzPct val="35000"/>
              <a:buNone/>
              <a:defRPr/>
            </a:pPr>
            <a:r>
              <a:rPr lang="en-US" sz="1500" dirty="0"/>
              <a:t>Three new offenses added to the guidelines for anyone sentenced on or after July 1, 2025</a:t>
            </a:r>
          </a:p>
        </p:txBody>
      </p:sp>
      <p:sp>
        <p:nvSpPr>
          <p:cNvPr id="143364" name="Rectangle 4"/>
          <p:cNvSpPr>
            <a:spLocks noChangeArrowheads="1"/>
          </p:cNvSpPr>
          <p:nvPr/>
        </p:nvSpPr>
        <p:spPr bwMode="auto">
          <a:xfrm>
            <a:off x="3025689" y="44980"/>
            <a:ext cx="716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defRPr/>
            </a:pPr>
            <a:r>
              <a:rPr lang="en-US" sz="3200" dirty="0">
                <a:solidFill>
                  <a:schemeClr val="tx2"/>
                </a:solidFill>
                <a:effectLst>
                  <a:outerShdw blurRad="38100" dist="38100" dir="2700000" algn="tl">
                    <a:srgbClr val="000000"/>
                  </a:outerShdw>
                </a:effectLst>
              </a:rPr>
              <a:t>Effective July 1, 2025</a:t>
            </a:r>
          </a:p>
        </p:txBody>
      </p:sp>
      <p:sp>
        <p:nvSpPr>
          <p:cNvPr id="4100" name="Line 5"/>
          <p:cNvSpPr>
            <a:spLocks noChangeShapeType="1"/>
          </p:cNvSpPr>
          <p:nvPr/>
        </p:nvSpPr>
        <p:spPr bwMode="auto">
          <a:xfrm>
            <a:off x="4511589" y="1034408"/>
            <a:ext cx="4191000" cy="0"/>
          </a:xfrm>
          <a:prstGeom prst="line">
            <a:avLst/>
          </a:prstGeom>
          <a:noFill/>
          <a:ln w="9525">
            <a:solidFill>
              <a:srgbClr val="CC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43370" name="Rectangle 10"/>
          <p:cNvSpPr>
            <a:spLocks noChangeArrowheads="1"/>
          </p:cNvSpPr>
          <p:nvPr/>
        </p:nvSpPr>
        <p:spPr bwMode="auto">
          <a:xfrm>
            <a:off x="2847976" y="98136"/>
            <a:ext cx="7820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sz="2400" dirty="0">
                <a:solidFill>
                  <a:schemeClr val="hlink"/>
                </a:solidFill>
                <a:effectLst>
                  <a:outerShdw blurRad="38100" dist="38100" dir="2700000" algn="tl">
                    <a:srgbClr val="000000"/>
                  </a:outerShdw>
                </a:effectLst>
              </a:rPr>
              <a:t>Changes to Virginia’s Sentencing Guidelines</a:t>
            </a:r>
            <a:r>
              <a:rPr lang="en-US" sz="2400" baseline="30000" dirty="0">
                <a:solidFill>
                  <a:schemeClr val="hlink"/>
                </a:solidFill>
              </a:rPr>
              <a:t>*</a:t>
            </a:r>
          </a:p>
        </p:txBody>
      </p:sp>
      <p:sp>
        <p:nvSpPr>
          <p:cNvPr id="2" name="TextBox 1"/>
          <p:cNvSpPr txBox="1"/>
          <p:nvPr/>
        </p:nvSpPr>
        <p:spPr>
          <a:xfrm>
            <a:off x="6985100" y="6354834"/>
            <a:ext cx="5105400" cy="338554"/>
          </a:xfrm>
          <a:prstGeom prst="rect">
            <a:avLst/>
          </a:prstGeom>
          <a:noFill/>
        </p:spPr>
        <p:txBody>
          <a:bodyPr wrap="square" rtlCol="0">
            <a:spAutoFit/>
          </a:bodyPr>
          <a:lstStyle/>
          <a:p>
            <a:pPr algn="r"/>
            <a:r>
              <a:rPr lang="en-US" sz="2400" baseline="30000" dirty="0">
                <a:solidFill>
                  <a:srgbClr val="686532"/>
                </a:solidFill>
              </a:rPr>
              <a:t>*</a:t>
            </a:r>
            <a:r>
              <a:rPr lang="en-US" sz="1200" dirty="0"/>
              <a:t>Detailed information on each offense follows this summary slide.</a:t>
            </a:r>
          </a:p>
        </p:txBody>
      </p:sp>
      <p:sp>
        <p:nvSpPr>
          <p:cNvPr id="17" name="TextBox 16"/>
          <p:cNvSpPr txBox="1"/>
          <p:nvPr/>
        </p:nvSpPr>
        <p:spPr>
          <a:xfrm>
            <a:off x="3338887" y="2285999"/>
            <a:ext cx="352982" cy="461665"/>
          </a:xfrm>
          <a:prstGeom prst="rect">
            <a:avLst/>
          </a:prstGeom>
          <a:blipFill dpi="0" rotWithShape="1">
            <a:blip r:embed="rId5"/>
            <a:srcRect/>
            <a:tile tx="0" ty="0" sx="100000" sy="100000" flip="none" algn="tl"/>
          </a:blipFill>
          <a:ln>
            <a:solidFill>
              <a:schemeClr val="tx1"/>
            </a:solidFill>
          </a:ln>
          <a:effectLst>
            <a:outerShdw blurRad="50800" dist="38100" dir="2700000" algn="tl" rotWithShape="0">
              <a:prstClr val="black">
                <a:alpha val="40000"/>
              </a:prstClr>
            </a:outerShdw>
            <a:softEdge rad="12700"/>
          </a:effectLst>
        </p:spPr>
        <p:txBody>
          <a:bodyPr wrap="none" lIns="91440" rtlCol="0">
            <a:spAutoFit/>
          </a:bodyPr>
          <a:lstStyle/>
          <a:p>
            <a:r>
              <a:rPr lang="en-US" sz="2400" dirty="0"/>
              <a:t>1</a:t>
            </a:r>
          </a:p>
        </p:txBody>
      </p:sp>
      <p:sp>
        <p:nvSpPr>
          <p:cNvPr id="18" name="TextBox 17"/>
          <p:cNvSpPr txBox="1"/>
          <p:nvPr/>
        </p:nvSpPr>
        <p:spPr>
          <a:xfrm>
            <a:off x="3338887" y="3198167"/>
            <a:ext cx="352982" cy="461665"/>
          </a:xfrm>
          <a:prstGeom prst="rect">
            <a:avLst/>
          </a:prstGeom>
          <a:blipFill>
            <a:blip r:embed="rId5"/>
            <a:tile tx="0" ty="0" sx="100000" sy="100000" flip="none" algn="tl"/>
          </a:blipFill>
          <a:ln>
            <a:solidFill>
              <a:schemeClr val="tx1"/>
            </a:solidFill>
          </a:ln>
          <a:effectLst>
            <a:outerShdw blurRad="50800" dist="38100" dir="2700000" algn="tl" rotWithShape="0">
              <a:prstClr val="black">
                <a:alpha val="40000"/>
              </a:prstClr>
            </a:outerShdw>
            <a:softEdge rad="12700"/>
          </a:effectLst>
        </p:spPr>
        <p:txBody>
          <a:bodyPr wrap="none" rtlCol="0">
            <a:spAutoFit/>
          </a:bodyPr>
          <a:lstStyle/>
          <a:p>
            <a:r>
              <a:rPr lang="en-US" sz="2400" dirty="0"/>
              <a:t>2</a:t>
            </a:r>
          </a:p>
        </p:txBody>
      </p:sp>
      <p:sp>
        <p:nvSpPr>
          <p:cNvPr id="20" name="Rectangle 3"/>
          <p:cNvSpPr txBox="1">
            <a:spLocks noChangeArrowheads="1"/>
          </p:cNvSpPr>
          <p:nvPr/>
        </p:nvSpPr>
        <p:spPr bwMode="auto">
          <a:xfrm>
            <a:off x="3786459" y="3198167"/>
            <a:ext cx="6075848" cy="461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16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14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14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14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14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1400">
                <a:solidFill>
                  <a:schemeClr val="tx1"/>
                </a:solidFill>
                <a:effectLst>
                  <a:outerShdw blurRad="38100" dist="38100" dir="2700000" algn="tl">
                    <a:srgbClr val="FFFFFF"/>
                  </a:outerShdw>
                </a:effectLst>
                <a:latin typeface="+mn-lt"/>
              </a:defRPr>
            </a:lvl9pPr>
          </a:lstStyle>
          <a:p>
            <a:pPr marL="0" indent="0" eaLnBrk="1" hangingPunct="1">
              <a:lnSpc>
                <a:spcPct val="90000"/>
              </a:lnSpc>
              <a:buSzPct val="35000"/>
              <a:buNone/>
              <a:defRPr/>
            </a:pPr>
            <a:r>
              <a:rPr lang="en-US" sz="1500" kern="0" dirty="0"/>
              <a:t>New Guidelines to cover all Robbery offenses with a new layout</a:t>
            </a:r>
          </a:p>
        </p:txBody>
      </p:sp>
      <p:sp>
        <p:nvSpPr>
          <p:cNvPr id="4" name="Rectangle 3">
            <a:extLst>
              <a:ext uri="{FF2B5EF4-FFF2-40B4-BE49-F238E27FC236}">
                <a16:creationId xmlns:a16="http://schemas.microsoft.com/office/drawing/2014/main" id="{4A27EF39-3266-4BC0-9D13-9A4B32E3100E}"/>
              </a:ext>
            </a:extLst>
          </p:cNvPr>
          <p:cNvSpPr/>
          <p:nvPr/>
        </p:nvSpPr>
        <p:spPr>
          <a:xfrm>
            <a:off x="3810000" y="4499556"/>
            <a:ext cx="4572000" cy="341632"/>
          </a:xfrm>
          <a:prstGeom prst="rect">
            <a:avLst/>
          </a:prstGeom>
        </p:spPr>
        <p:txBody>
          <a:bodyPr>
            <a:spAutoFit/>
          </a:bodyPr>
          <a:lstStyle/>
          <a:p>
            <a:pPr eaLnBrk="1" hangingPunct="1">
              <a:lnSpc>
                <a:spcPct val="90000"/>
              </a:lnSpc>
              <a:buSzPct val="35000"/>
              <a:defRPr/>
            </a:pPr>
            <a:endParaRPr lang="en-US" dirty="0"/>
          </a:p>
        </p:txBody>
      </p:sp>
      <p:sp>
        <p:nvSpPr>
          <p:cNvPr id="3" name="TextBox 2">
            <a:extLst>
              <a:ext uri="{FF2B5EF4-FFF2-40B4-BE49-F238E27FC236}">
                <a16:creationId xmlns:a16="http://schemas.microsoft.com/office/drawing/2014/main" id="{3719447E-CAA7-FB8A-11C3-6A0B8AE8489F}"/>
              </a:ext>
            </a:extLst>
          </p:cNvPr>
          <p:cNvSpPr txBox="1"/>
          <p:nvPr/>
        </p:nvSpPr>
        <p:spPr>
          <a:xfrm>
            <a:off x="3338887" y="4037891"/>
            <a:ext cx="352982" cy="461665"/>
          </a:xfrm>
          <a:prstGeom prst="rect">
            <a:avLst/>
          </a:prstGeom>
          <a:blipFill>
            <a:blip r:embed="rId5"/>
            <a:tile tx="0" ty="0" sx="100000" sy="100000" flip="none" algn="tl"/>
          </a:blipFill>
          <a:ln>
            <a:solidFill>
              <a:schemeClr val="tx1"/>
            </a:solidFill>
          </a:ln>
          <a:effectLst>
            <a:outerShdw blurRad="50800" dist="38100" dir="2700000" algn="tl" rotWithShape="0">
              <a:prstClr val="black">
                <a:alpha val="40000"/>
              </a:prstClr>
            </a:outerShdw>
            <a:softEdge rad="12700"/>
          </a:effectLst>
        </p:spPr>
        <p:txBody>
          <a:bodyPr wrap="none" rtlCol="0">
            <a:spAutoFit/>
          </a:bodyPr>
          <a:lstStyle/>
          <a:p>
            <a:r>
              <a:rPr lang="en-US" sz="2400" dirty="0"/>
              <a:t>3</a:t>
            </a:r>
          </a:p>
        </p:txBody>
      </p:sp>
      <p:sp>
        <p:nvSpPr>
          <p:cNvPr id="5" name="Rectangle 3">
            <a:extLst>
              <a:ext uri="{FF2B5EF4-FFF2-40B4-BE49-F238E27FC236}">
                <a16:creationId xmlns:a16="http://schemas.microsoft.com/office/drawing/2014/main" id="{6FBA4538-9B6B-8D09-89F6-F1FC9C32DF8D}"/>
              </a:ext>
            </a:extLst>
          </p:cNvPr>
          <p:cNvSpPr txBox="1">
            <a:spLocks noChangeArrowheads="1"/>
          </p:cNvSpPr>
          <p:nvPr/>
        </p:nvSpPr>
        <p:spPr bwMode="auto">
          <a:xfrm>
            <a:off x="3786459" y="4091403"/>
            <a:ext cx="6075848" cy="461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16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14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14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14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14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1400">
                <a:solidFill>
                  <a:schemeClr val="tx1"/>
                </a:solidFill>
                <a:effectLst>
                  <a:outerShdw blurRad="38100" dist="38100" dir="2700000" algn="tl">
                    <a:srgbClr val="FFFFFF"/>
                  </a:outerShdw>
                </a:effectLst>
                <a:latin typeface="+mn-lt"/>
              </a:defRPr>
            </a:lvl9pPr>
          </a:lstStyle>
          <a:p>
            <a:pPr marL="0" indent="0" eaLnBrk="1" hangingPunct="1">
              <a:lnSpc>
                <a:spcPct val="90000"/>
              </a:lnSpc>
              <a:buSzPct val="35000"/>
              <a:buNone/>
              <a:defRPr/>
            </a:pPr>
            <a:r>
              <a:rPr lang="en-US" sz="1500" kern="0" dirty="0"/>
              <a:t>Post-Release Supervision vs. Post-Release Probation</a:t>
            </a:r>
          </a:p>
        </p:txBody>
      </p:sp>
      <p:sp>
        <p:nvSpPr>
          <p:cNvPr id="6" name="TextBox 5">
            <a:extLst>
              <a:ext uri="{FF2B5EF4-FFF2-40B4-BE49-F238E27FC236}">
                <a16:creationId xmlns:a16="http://schemas.microsoft.com/office/drawing/2014/main" id="{0D0DD7A8-25B2-6AD7-5F21-95F0B2B67435}"/>
              </a:ext>
            </a:extLst>
          </p:cNvPr>
          <p:cNvSpPr txBox="1"/>
          <p:nvPr/>
        </p:nvSpPr>
        <p:spPr>
          <a:xfrm>
            <a:off x="3338887" y="4885373"/>
            <a:ext cx="352982" cy="461665"/>
          </a:xfrm>
          <a:prstGeom prst="rect">
            <a:avLst/>
          </a:prstGeom>
          <a:blipFill>
            <a:blip r:embed="rId5"/>
            <a:tile tx="0" ty="0" sx="100000" sy="100000" flip="none" algn="tl"/>
          </a:blipFill>
          <a:ln>
            <a:solidFill>
              <a:schemeClr val="tx1"/>
            </a:solidFill>
          </a:ln>
          <a:effectLst>
            <a:outerShdw blurRad="50800" dist="38100" dir="2700000" algn="tl" rotWithShape="0">
              <a:prstClr val="black">
                <a:alpha val="40000"/>
              </a:prstClr>
            </a:outerShdw>
            <a:softEdge rad="12700"/>
          </a:effectLst>
        </p:spPr>
        <p:txBody>
          <a:bodyPr wrap="none" rtlCol="0">
            <a:spAutoFit/>
          </a:bodyPr>
          <a:lstStyle/>
          <a:p>
            <a:r>
              <a:rPr lang="en-US" sz="2400" dirty="0"/>
              <a:t>4</a:t>
            </a:r>
          </a:p>
        </p:txBody>
      </p:sp>
      <p:sp>
        <p:nvSpPr>
          <p:cNvPr id="7" name="Rectangle 3">
            <a:extLst>
              <a:ext uri="{FF2B5EF4-FFF2-40B4-BE49-F238E27FC236}">
                <a16:creationId xmlns:a16="http://schemas.microsoft.com/office/drawing/2014/main" id="{1AEFA36A-8508-ED98-700D-56EFA69BC330}"/>
              </a:ext>
            </a:extLst>
          </p:cNvPr>
          <p:cNvSpPr txBox="1">
            <a:spLocks noChangeArrowheads="1"/>
          </p:cNvSpPr>
          <p:nvPr/>
        </p:nvSpPr>
        <p:spPr bwMode="auto">
          <a:xfrm>
            <a:off x="3786460" y="4912283"/>
            <a:ext cx="60758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16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14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14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14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14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1400">
                <a:solidFill>
                  <a:schemeClr val="tx1"/>
                </a:solidFill>
                <a:effectLst>
                  <a:outerShdw blurRad="38100" dist="38100" dir="2700000" algn="tl">
                    <a:srgbClr val="FFFFFF"/>
                  </a:outerShdw>
                </a:effectLst>
                <a:latin typeface="+mn-lt"/>
              </a:defRPr>
            </a:lvl9pPr>
          </a:lstStyle>
          <a:p>
            <a:pPr marL="0" indent="0" eaLnBrk="1" hangingPunct="1">
              <a:lnSpc>
                <a:spcPct val="90000"/>
              </a:lnSpc>
              <a:buSzPct val="35000"/>
              <a:buNone/>
              <a:defRPr/>
            </a:pPr>
            <a:r>
              <a:rPr lang="en-US" sz="1500" kern="0" dirty="0"/>
              <a:t>Definitions of Victim Injury and Legal Restraint</a:t>
            </a:r>
          </a:p>
        </p:txBody>
      </p:sp>
      <p:pic>
        <p:nvPicPr>
          <p:cNvPr id="143377" name="Audio 143376">
            <a:hlinkClick r:id="" action="ppaction://media"/>
            <a:extLst>
              <a:ext uri="{FF2B5EF4-FFF2-40B4-BE49-F238E27FC236}">
                <a16:creationId xmlns:a16="http://schemas.microsoft.com/office/drawing/2014/main" id="{AFE3E29A-5386-8A05-7DDC-AF8EB3B9B91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17800054"/>
      </p:ext>
    </p:extLst>
  </p:cSld>
  <p:clrMapOvr>
    <a:masterClrMapping/>
  </p:clrMapOvr>
  <p:transition spd="med" advTm="3104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337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337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D7D4DF-3EC3-426B-A3B5-C2D8F974726E}"/>
              </a:ext>
            </a:extLst>
          </p:cNvPr>
          <p:cNvSpPr txBox="1"/>
          <p:nvPr/>
        </p:nvSpPr>
        <p:spPr>
          <a:xfrm>
            <a:off x="2005689" y="884964"/>
            <a:ext cx="10186311" cy="4154984"/>
          </a:xfrm>
          <a:prstGeom prst="rect">
            <a:avLst/>
          </a:prstGeom>
          <a:noFill/>
        </p:spPr>
        <p:txBody>
          <a:bodyPr wrap="square" rtlCol="0">
            <a:spAutoFit/>
          </a:bodyPr>
          <a:lstStyle/>
          <a:p>
            <a:r>
              <a:rPr lang="en-US" sz="2400" dirty="0"/>
              <a:t>Victim injury is defined in the manual on page 24 using </a:t>
            </a:r>
            <a:r>
              <a:rPr lang="en-US" sz="2400" b="1" i="1" dirty="0"/>
              <a:t>catchwords</a:t>
            </a:r>
            <a:r>
              <a:rPr lang="en-US" sz="2400" i="1" dirty="0"/>
              <a:t> </a:t>
            </a:r>
            <a:r>
              <a:rPr lang="en-US" sz="2400" dirty="0"/>
              <a:t>to identify levels of injury.  </a:t>
            </a:r>
          </a:p>
          <a:p>
            <a:endParaRPr lang="en-US" sz="2400" dirty="0"/>
          </a:p>
          <a:p>
            <a:endParaRPr lang="en-US" sz="2400" dirty="0"/>
          </a:p>
          <a:p>
            <a:r>
              <a:rPr lang="en-US" sz="2400" dirty="0"/>
              <a:t>Users must score this factor based on the </a:t>
            </a:r>
            <a:r>
              <a:rPr lang="en-US" sz="2400" b="1" i="1" dirty="0"/>
              <a:t>definitions</a:t>
            </a:r>
            <a:r>
              <a:rPr lang="en-US" sz="2400" dirty="0"/>
              <a:t>, not the </a:t>
            </a:r>
            <a:r>
              <a:rPr lang="en-US" sz="2400" i="1" dirty="0"/>
              <a:t>catchwords</a:t>
            </a:r>
            <a:r>
              <a:rPr lang="en-US" sz="2400" dirty="0"/>
              <a:t>.  </a:t>
            </a:r>
          </a:p>
          <a:p>
            <a:endParaRPr lang="en-US" sz="2400" dirty="0"/>
          </a:p>
          <a:p>
            <a:endParaRPr lang="en-US" sz="2400" dirty="0"/>
          </a:p>
          <a:p>
            <a:r>
              <a:rPr lang="en-US" sz="2400" dirty="0"/>
              <a:t>The definitions are not repeated in each                                                          offense section; instead, each section will have                                                       a reference back to the definitions page.</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1776F3BA-7217-46D4-98BD-6A46F6335C55}"/>
              </a:ext>
            </a:extLst>
          </p:cNvPr>
          <p:cNvSpPr txBox="1"/>
          <p:nvPr/>
        </p:nvSpPr>
        <p:spPr>
          <a:xfrm>
            <a:off x="1655379" y="98612"/>
            <a:ext cx="10536621" cy="369332"/>
          </a:xfrm>
          <a:prstGeom prst="rect">
            <a:avLst/>
          </a:prstGeom>
          <a:solidFill>
            <a:srgbClr val="566665"/>
          </a:solidFill>
        </p:spPr>
        <p:txBody>
          <a:bodyPr wrap="square" rtlCol="0">
            <a:spAutoFit/>
          </a:bodyPr>
          <a:lstStyle/>
          <a:p>
            <a:pPr algn="ctr"/>
            <a:r>
              <a:rPr lang="en-US" dirty="0">
                <a:solidFill>
                  <a:schemeClr val="accent3">
                    <a:lumMod val="90000"/>
                  </a:schemeClr>
                </a:solidFill>
              </a:rPr>
              <a:t>Definition of Victim Injury</a:t>
            </a:r>
          </a:p>
        </p:txBody>
      </p:sp>
      <p:pic>
        <p:nvPicPr>
          <p:cNvPr id="8" name="Audio 7">
            <a:hlinkClick r:id="" action="ppaction://media"/>
            <a:extLst>
              <a:ext uri="{FF2B5EF4-FFF2-40B4-BE49-F238E27FC236}">
                <a16:creationId xmlns:a16="http://schemas.microsoft.com/office/drawing/2014/main" id="{7D706DB1-B633-159D-9C9A-C28D249737C1}"/>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10052304" y="4718304"/>
            <a:ext cx="2057400" cy="2057400"/>
          </a:xfrm>
          <a:prstGeom prst="ellipse">
            <a:avLst/>
          </a:prstGeom>
        </p:spPr>
      </p:pic>
      <p:pic>
        <p:nvPicPr>
          <p:cNvPr id="10" name="Audio 9">
            <a:hlinkClick r:id="" action="ppaction://media"/>
            <a:extLst>
              <a:ext uri="{FF2B5EF4-FFF2-40B4-BE49-F238E27FC236}">
                <a16:creationId xmlns:a16="http://schemas.microsoft.com/office/drawing/2014/main" id="{527F9120-B2ED-6EF4-53ED-A9740CD46046}"/>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10052304" y="4718304"/>
            <a:ext cx="2057400" cy="2057400"/>
          </a:xfrm>
          <a:prstGeom prst="ellipse">
            <a:avLst/>
          </a:prstGeom>
        </p:spPr>
      </p:pic>
      <p:pic>
        <p:nvPicPr>
          <p:cNvPr id="9" name="Picture 8" descr="Text, letter&#10;&#10;AI-generated content may be incorrect.">
            <a:extLst>
              <a:ext uri="{FF2B5EF4-FFF2-40B4-BE49-F238E27FC236}">
                <a16:creationId xmlns:a16="http://schemas.microsoft.com/office/drawing/2014/main" id="{409081C1-7048-D76F-A82E-2E252225FD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49967" y="3433599"/>
            <a:ext cx="3394750" cy="3212697"/>
          </a:xfrm>
          <a:prstGeom prst="rect">
            <a:avLst/>
          </a:prstGeom>
          <a:ln w="3175">
            <a:solidFill>
              <a:schemeClr val="tx1"/>
            </a:solidFill>
          </a:ln>
        </p:spPr>
      </p:pic>
    </p:spTree>
    <p:custDataLst>
      <p:tags r:id="rId1"/>
    </p:custDataLst>
    <p:extLst>
      <p:ext uri="{BB962C8B-B14F-4D97-AF65-F5344CB8AC3E}">
        <p14:creationId xmlns:p14="http://schemas.microsoft.com/office/powerpoint/2010/main" val="118915177"/>
      </p:ext>
    </p:extLst>
  </p:cSld>
  <p:clrMapOvr>
    <a:masterClrMapping/>
  </p:clrMapOvr>
  <mc:AlternateContent xmlns:mc="http://schemas.openxmlformats.org/markup-compatibility/2006" xmlns:p14="http://schemas.microsoft.com/office/powerpoint/2010/main">
    <mc:Choice Requires="p14">
      <p:transition spd="med" p14:dur="700" advTm="21775">
        <p:fade/>
      </p:transition>
    </mc:Choice>
    <mc:Fallback xmlns="">
      <p:transition spd="med" advTm="217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8"/>
                                        </p:tgtEl>
                                      </p:cBhvr>
                                    </p:cmd>
                                  </p:childTnLst>
                                </p:cTn>
                              </p:par>
                              <p:par>
                                <p:cTn id="10" presetID="10"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53" presetClass="entr" presetSubtype="16" fill="hold" nodeType="afterEffect">
                                  <p:stCondLst>
                                    <p:cond delay="50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audio isNarration="1">
              <p:cMediaNode vol="80000" showWhenStopped="0">
                <p:cTn id="20" fill="hold" display="0">
                  <p:stCondLst>
                    <p:cond delay="indefinite"/>
                  </p:stCondLst>
                  <p:endCondLst>
                    <p:cond evt="onStopAudio" delay="0">
                      <p:tgtEl>
                        <p:sldTgt/>
                      </p:tgtEl>
                    </p:cond>
                  </p:endCondLst>
                </p:cTn>
                <p:tgtEl>
                  <p:spTgt spid="10"/>
                </p:tgtEl>
              </p:cMediaNode>
            </p:audio>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76F3BA-7217-46D4-98BD-6A46F6335C55}"/>
              </a:ext>
            </a:extLst>
          </p:cNvPr>
          <p:cNvSpPr txBox="1"/>
          <p:nvPr/>
        </p:nvSpPr>
        <p:spPr>
          <a:xfrm>
            <a:off x="3454400" y="98612"/>
            <a:ext cx="6400800" cy="369332"/>
          </a:xfrm>
          <a:prstGeom prst="rect">
            <a:avLst/>
          </a:prstGeom>
          <a:solidFill>
            <a:srgbClr val="566665"/>
          </a:solidFill>
        </p:spPr>
        <p:txBody>
          <a:bodyPr wrap="square" rtlCol="0">
            <a:spAutoFit/>
          </a:bodyPr>
          <a:lstStyle/>
          <a:p>
            <a:pPr algn="ctr"/>
            <a:r>
              <a:rPr lang="en-US" dirty="0">
                <a:solidFill>
                  <a:schemeClr val="accent3">
                    <a:lumMod val="90000"/>
                  </a:schemeClr>
                </a:solidFill>
              </a:rPr>
              <a:t>Definition of Victim Injury</a:t>
            </a:r>
          </a:p>
        </p:txBody>
      </p:sp>
      <p:pic>
        <p:nvPicPr>
          <p:cNvPr id="19" name="Audio 18">
            <a:hlinkClick r:id="" action="ppaction://media"/>
            <a:extLst>
              <a:ext uri="{FF2B5EF4-FFF2-40B4-BE49-F238E27FC236}">
                <a16:creationId xmlns:a16="http://schemas.microsoft.com/office/drawing/2014/main" id="{D5A07522-B6FB-6DAD-2E64-422AE0A16E80}"/>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10052304" y="4718304"/>
            <a:ext cx="2057400" cy="2057400"/>
          </a:xfrm>
          <a:prstGeom prst="ellipse">
            <a:avLst/>
          </a:prstGeom>
        </p:spPr>
      </p:pic>
      <p:pic>
        <p:nvPicPr>
          <p:cNvPr id="20" name="Audio 19">
            <a:hlinkClick r:id="" action="ppaction://media"/>
            <a:extLst>
              <a:ext uri="{FF2B5EF4-FFF2-40B4-BE49-F238E27FC236}">
                <a16:creationId xmlns:a16="http://schemas.microsoft.com/office/drawing/2014/main" id="{6DA5109F-92C2-6261-274F-B48A60E02DD6}"/>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10052304" y="4718304"/>
            <a:ext cx="2057400" cy="2057400"/>
          </a:xfrm>
          <a:prstGeom prst="ellipse">
            <a:avLst/>
          </a:prstGeom>
        </p:spPr>
      </p:pic>
      <p:pic>
        <p:nvPicPr>
          <p:cNvPr id="6" name="Picture 5" descr="Text&#10;&#10;AI-generated content may be incorrect.">
            <a:extLst>
              <a:ext uri="{FF2B5EF4-FFF2-40B4-BE49-F238E27FC236}">
                <a16:creationId xmlns:a16="http://schemas.microsoft.com/office/drawing/2014/main" id="{8DEB4AF5-E607-A946-0993-92A681A9C0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18102" y="0"/>
            <a:ext cx="5299364" cy="6858000"/>
          </a:xfrm>
          <a:prstGeom prst="rect">
            <a:avLst/>
          </a:prstGeom>
        </p:spPr>
      </p:pic>
      <p:pic>
        <p:nvPicPr>
          <p:cNvPr id="10" name="Picture 9" descr="Text&#10;&#10;AI-generated content may be incorrect.">
            <a:extLst>
              <a:ext uri="{FF2B5EF4-FFF2-40B4-BE49-F238E27FC236}">
                <a16:creationId xmlns:a16="http://schemas.microsoft.com/office/drawing/2014/main" id="{62831A3F-5CC2-6F10-F6FE-AC11CF5EAFB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38158" y="0"/>
            <a:ext cx="5299364" cy="6858000"/>
          </a:xfrm>
          <a:prstGeom prst="rect">
            <a:avLst/>
          </a:prstGeom>
        </p:spPr>
      </p:pic>
      <p:cxnSp>
        <p:nvCxnSpPr>
          <p:cNvPr id="12" name="Straight Connector 11">
            <a:extLst>
              <a:ext uri="{FF2B5EF4-FFF2-40B4-BE49-F238E27FC236}">
                <a16:creationId xmlns:a16="http://schemas.microsoft.com/office/drawing/2014/main" id="{B6EACFC7-A6B1-9746-B7AB-F36EB58EC235}"/>
              </a:ext>
            </a:extLst>
          </p:cNvPr>
          <p:cNvCxnSpPr/>
          <p:nvPr/>
        </p:nvCxnSpPr>
        <p:spPr bwMode="auto">
          <a:xfrm>
            <a:off x="4489704" y="4032504"/>
            <a:ext cx="859536" cy="0"/>
          </a:xfrm>
          <a:prstGeom prst="line">
            <a:avLst/>
          </a:prstGeom>
          <a:solidFill>
            <a:schemeClr val="accent1"/>
          </a:solidFill>
          <a:ln w="317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a:extLst>
              <a:ext uri="{FF2B5EF4-FFF2-40B4-BE49-F238E27FC236}">
                <a16:creationId xmlns:a16="http://schemas.microsoft.com/office/drawing/2014/main" id="{C7C7D241-59F5-0404-1C0A-DA4C4B77B970}"/>
              </a:ext>
            </a:extLst>
          </p:cNvPr>
          <p:cNvCxnSpPr/>
          <p:nvPr/>
        </p:nvCxnSpPr>
        <p:spPr bwMode="auto">
          <a:xfrm>
            <a:off x="7269480" y="932688"/>
            <a:ext cx="877824" cy="0"/>
          </a:xfrm>
          <a:prstGeom prst="line">
            <a:avLst/>
          </a:prstGeom>
          <a:solidFill>
            <a:schemeClr val="accent1"/>
          </a:solidFill>
          <a:ln w="317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a:extLst>
              <a:ext uri="{FF2B5EF4-FFF2-40B4-BE49-F238E27FC236}">
                <a16:creationId xmlns:a16="http://schemas.microsoft.com/office/drawing/2014/main" id="{22121950-5733-31FF-F688-4AED5972DBF2}"/>
              </a:ext>
            </a:extLst>
          </p:cNvPr>
          <p:cNvCxnSpPr/>
          <p:nvPr/>
        </p:nvCxnSpPr>
        <p:spPr bwMode="auto">
          <a:xfrm>
            <a:off x="7269480" y="3205772"/>
            <a:ext cx="585216" cy="0"/>
          </a:xfrm>
          <a:prstGeom prst="line">
            <a:avLst/>
          </a:prstGeom>
          <a:solidFill>
            <a:schemeClr val="accent1"/>
          </a:solidFill>
          <a:ln w="317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a:extLst>
              <a:ext uri="{FF2B5EF4-FFF2-40B4-BE49-F238E27FC236}">
                <a16:creationId xmlns:a16="http://schemas.microsoft.com/office/drawing/2014/main" id="{06D9199F-E814-B37C-FD44-0031FD4C70DF}"/>
              </a:ext>
            </a:extLst>
          </p:cNvPr>
          <p:cNvCxnSpPr/>
          <p:nvPr/>
        </p:nvCxnSpPr>
        <p:spPr bwMode="auto">
          <a:xfrm>
            <a:off x="9665208" y="932688"/>
            <a:ext cx="636016" cy="0"/>
          </a:xfrm>
          <a:prstGeom prst="line">
            <a:avLst/>
          </a:prstGeom>
          <a:solidFill>
            <a:schemeClr val="accent1"/>
          </a:solidFill>
          <a:ln w="317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Connector 25">
            <a:extLst>
              <a:ext uri="{FF2B5EF4-FFF2-40B4-BE49-F238E27FC236}">
                <a16:creationId xmlns:a16="http://schemas.microsoft.com/office/drawing/2014/main" id="{22257CF1-52F8-0798-A97F-F93C1882DC2A}"/>
              </a:ext>
            </a:extLst>
          </p:cNvPr>
          <p:cNvCxnSpPr/>
          <p:nvPr/>
        </p:nvCxnSpPr>
        <p:spPr bwMode="auto">
          <a:xfrm>
            <a:off x="9665208" y="2487168"/>
            <a:ext cx="636016" cy="0"/>
          </a:xfrm>
          <a:prstGeom prst="line">
            <a:avLst/>
          </a:prstGeom>
          <a:solidFill>
            <a:schemeClr val="accent1"/>
          </a:solidFill>
          <a:ln w="317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3448192211"/>
      </p:ext>
    </p:extLst>
  </p:cSld>
  <p:clrMapOvr>
    <a:masterClrMapping/>
  </p:clrMapOvr>
  <mc:AlternateContent xmlns:mc="http://schemas.openxmlformats.org/markup-compatibility/2006" xmlns:p14="http://schemas.microsoft.com/office/powerpoint/2010/main">
    <mc:Choice Requires="p14">
      <p:transition spd="med" p14:dur="700" advTm="11603">
        <p:fade/>
      </p:transition>
    </mc:Choice>
    <mc:Fallback xmlns="">
      <p:transition spd="med" advTm="116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9"/>
                </p:tgtEl>
              </p:cMediaNode>
            </p:audio>
            <p:audio isNarration="1">
              <p:cMediaNode vol="80000" showWhenStopped="0">
                <p:cTn id="11" fill="hold" display="0">
                  <p:stCondLst>
                    <p:cond delay="indefinite"/>
                  </p:stCondLst>
                  <p:endCondLst>
                    <p:cond evt="onStopAudio" delay="0">
                      <p:tgtEl>
                        <p:sldTgt/>
                      </p:tgtEl>
                    </p:cond>
                  </p:endCondLst>
                </p:cTn>
                <p:tgtEl>
                  <p:spTgt spid="2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76F3BA-7217-46D4-98BD-6A46F6335C55}"/>
              </a:ext>
            </a:extLst>
          </p:cNvPr>
          <p:cNvSpPr txBox="1"/>
          <p:nvPr/>
        </p:nvSpPr>
        <p:spPr>
          <a:xfrm>
            <a:off x="1686910" y="98610"/>
            <a:ext cx="10505090" cy="369332"/>
          </a:xfrm>
          <a:prstGeom prst="rect">
            <a:avLst/>
          </a:prstGeom>
          <a:solidFill>
            <a:srgbClr val="566665"/>
          </a:solidFill>
        </p:spPr>
        <p:txBody>
          <a:bodyPr wrap="square" rtlCol="0">
            <a:spAutoFit/>
          </a:bodyPr>
          <a:lstStyle/>
          <a:p>
            <a:pPr algn="ctr"/>
            <a:r>
              <a:rPr lang="en-US" dirty="0">
                <a:solidFill>
                  <a:schemeClr val="accent3">
                    <a:lumMod val="90000"/>
                  </a:schemeClr>
                </a:solidFill>
              </a:rPr>
              <a:t>Definition of Victim Injury</a:t>
            </a:r>
          </a:p>
        </p:txBody>
      </p:sp>
      <p:sp>
        <p:nvSpPr>
          <p:cNvPr id="2" name="TextBox 1">
            <a:extLst>
              <a:ext uri="{FF2B5EF4-FFF2-40B4-BE49-F238E27FC236}">
                <a16:creationId xmlns:a16="http://schemas.microsoft.com/office/drawing/2014/main" id="{0FD72EFD-BAAF-5842-B97A-E1CEA5176B62}"/>
              </a:ext>
            </a:extLst>
          </p:cNvPr>
          <p:cNvSpPr txBox="1"/>
          <p:nvPr/>
        </p:nvSpPr>
        <p:spPr>
          <a:xfrm>
            <a:off x="3705726" y="1150219"/>
            <a:ext cx="6022743" cy="954107"/>
          </a:xfrm>
          <a:prstGeom prst="rect">
            <a:avLst/>
          </a:prstGeom>
          <a:noFill/>
        </p:spPr>
        <p:txBody>
          <a:bodyPr wrap="square" rtlCol="0">
            <a:spAutoFit/>
          </a:bodyPr>
          <a:lstStyle/>
          <a:p>
            <a:pPr algn="ctr"/>
            <a:r>
              <a:rPr lang="en-US" sz="2400" i="1" dirty="0"/>
              <a:t>Catchword</a:t>
            </a:r>
          </a:p>
          <a:p>
            <a:pPr algn="ctr"/>
            <a:r>
              <a:rPr lang="en-US" sz="3200" b="1" u="sng" dirty="0"/>
              <a:t>Threatened</a:t>
            </a:r>
          </a:p>
        </p:txBody>
      </p:sp>
      <p:sp>
        <p:nvSpPr>
          <p:cNvPr id="3" name="TextBox 2">
            <a:extLst>
              <a:ext uri="{FF2B5EF4-FFF2-40B4-BE49-F238E27FC236}">
                <a16:creationId xmlns:a16="http://schemas.microsoft.com/office/drawing/2014/main" id="{7289FC44-916A-870A-3B2C-707034348AF8}"/>
              </a:ext>
            </a:extLst>
          </p:cNvPr>
          <p:cNvSpPr txBox="1"/>
          <p:nvPr/>
        </p:nvSpPr>
        <p:spPr>
          <a:xfrm>
            <a:off x="3831020" y="2791327"/>
            <a:ext cx="8182303"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t>Victim senses impending danger</a:t>
            </a:r>
          </a:p>
          <a:p>
            <a:endParaRPr lang="en-US" sz="2800" dirty="0"/>
          </a:p>
          <a:p>
            <a:pPr marL="285750" indent="-285750">
              <a:buFont typeface="Arial" panose="020B0604020202020204" pitchFamily="34" charset="0"/>
              <a:buChar char="•"/>
            </a:pPr>
            <a:r>
              <a:rPr lang="en-US" sz="2800" dirty="0"/>
              <a:t>Victim feels intimidated</a:t>
            </a:r>
          </a:p>
          <a:p>
            <a:endParaRPr lang="en-US" sz="2800" dirty="0"/>
          </a:p>
          <a:p>
            <a:pPr marL="285750" indent="-285750">
              <a:buFont typeface="Arial" panose="020B0604020202020204" pitchFamily="34" charset="0"/>
              <a:buChar char="•"/>
            </a:pPr>
            <a:r>
              <a:rPr lang="en-US" sz="2800" dirty="0"/>
              <a:t>Scored from victim’s viewpoint</a:t>
            </a:r>
          </a:p>
        </p:txBody>
      </p:sp>
      <p:pic>
        <p:nvPicPr>
          <p:cNvPr id="7" name="Audio 6">
            <a:hlinkClick r:id="" action="ppaction://media"/>
            <a:extLst>
              <a:ext uri="{FF2B5EF4-FFF2-40B4-BE49-F238E27FC236}">
                <a16:creationId xmlns:a16="http://schemas.microsoft.com/office/drawing/2014/main" id="{D167B26A-C9D5-6DB4-C49D-C80CD9EFEAA0}"/>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453097095"/>
      </p:ext>
    </p:extLst>
  </p:cSld>
  <p:clrMapOvr>
    <a:masterClrMapping/>
  </p:clrMapOvr>
  <mc:AlternateContent xmlns:mc="http://schemas.openxmlformats.org/markup-compatibility/2006" xmlns:p14="http://schemas.microsoft.com/office/powerpoint/2010/main">
    <mc:Choice Requires="p14">
      <p:transition spd="med" p14:dur="700" advTm="11550">
        <p:fade/>
      </p:transition>
    </mc:Choice>
    <mc:Fallback xmlns="">
      <p:transition spd="med" advTm="115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76F3BA-7217-46D4-98BD-6A46F6335C55}"/>
              </a:ext>
            </a:extLst>
          </p:cNvPr>
          <p:cNvSpPr txBox="1"/>
          <p:nvPr/>
        </p:nvSpPr>
        <p:spPr>
          <a:xfrm>
            <a:off x="1718441" y="98612"/>
            <a:ext cx="10473559" cy="369332"/>
          </a:xfrm>
          <a:prstGeom prst="rect">
            <a:avLst/>
          </a:prstGeom>
          <a:solidFill>
            <a:srgbClr val="566665"/>
          </a:solidFill>
        </p:spPr>
        <p:txBody>
          <a:bodyPr wrap="square" rtlCol="0">
            <a:spAutoFit/>
          </a:bodyPr>
          <a:lstStyle/>
          <a:p>
            <a:pPr algn="ctr"/>
            <a:r>
              <a:rPr lang="en-US" dirty="0">
                <a:solidFill>
                  <a:schemeClr val="accent3">
                    <a:lumMod val="90000"/>
                  </a:schemeClr>
                </a:solidFill>
              </a:rPr>
              <a:t>Definition of Victim Injury</a:t>
            </a:r>
          </a:p>
        </p:txBody>
      </p:sp>
      <p:sp>
        <p:nvSpPr>
          <p:cNvPr id="2" name="TextBox 1">
            <a:extLst>
              <a:ext uri="{FF2B5EF4-FFF2-40B4-BE49-F238E27FC236}">
                <a16:creationId xmlns:a16="http://schemas.microsoft.com/office/drawing/2014/main" id="{0FD72EFD-BAAF-5842-B97A-E1CEA5176B62}"/>
              </a:ext>
            </a:extLst>
          </p:cNvPr>
          <p:cNvSpPr txBox="1"/>
          <p:nvPr/>
        </p:nvSpPr>
        <p:spPr>
          <a:xfrm>
            <a:off x="1718441" y="1192218"/>
            <a:ext cx="10391263" cy="954107"/>
          </a:xfrm>
          <a:prstGeom prst="rect">
            <a:avLst/>
          </a:prstGeom>
          <a:noFill/>
        </p:spPr>
        <p:txBody>
          <a:bodyPr wrap="square" rtlCol="0">
            <a:spAutoFit/>
          </a:bodyPr>
          <a:lstStyle/>
          <a:p>
            <a:pPr algn="ctr"/>
            <a:r>
              <a:rPr lang="en-US" sz="2400" i="1" dirty="0"/>
              <a:t>Catchword</a:t>
            </a:r>
          </a:p>
          <a:p>
            <a:pPr algn="ctr"/>
            <a:r>
              <a:rPr lang="en-US" sz="3200" b="1" u="sng" dirty="0"/>
              <a:t>Emotional</a:t>
            </a:r>
          </a:p>
        </p:txBody>
      </p:sp>
      <p:sp>
        <p:nvSpPr>
          <p:cNvPr id="3" name="TextBox 2">
            <a:extLst>
              <a:ext uri="{FF2B5EF4-FFF2-40B4-BE49-F238E27FC236}">
                <a16:creationId xmlns:a16="http://schemas.microsoft.com/office/drawing/2014/main" id="{7289FC44-916A-870A-3B2C-707034348AF8}"/>
              </a:ext>
            </a:extLst>
          </p:cNvPr>
          <p:cNvSpPr txBox="1"/>
          <p:nvPr/>
        </p:nvSpPr>
        <p:spPr>
          <a:xfrm>
            <a:off x="2081048" y="2791327"/>
            <a:ext cx="9869214"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Victim received mental health care by licensed professional</a:t>
            </a:r>
          </a:p>
          <a:p>
            <a:endParaRPr lang="en-US" sz="2800" dirty="0"/>
          </a:p>
          <a:p>
            <a:pPr marL="285750" indent="-285750">
              <a:buFont typeface="Arial" panose="020B0604020202020204" pitchFamily="34" charset="0"/>
              <a:buChar char="•"/>
            </a:pPr>
            <a:r>
              <a:rPr lang="en-US" sz="2800" dirty="0"/>
              <a:t>Verified by someone other than a family member</a:t>
            </a:r>
          </a:p>
          <a:p>
            <a:endParaRPr lang="en-US" sz="2800" dirty="0"/>
          </a:p>
        </p:txBody>
      </p:sp>
      <p:pic>
        <p:nvPicPr>
          <p:cNvPr id="7" name="Audio 6">
            <a:hlinkClick r:id="" action="ppaction://media"/>
            <a:extLst>
              <a:ext uri="{FF2B5EF4-FFF2-40B4-BE49-F238E27FC236}">
                <a16:creationId xmlns:a16="http://schemas.microsoft.com/office/drawing/2014/main" id="{DE896AB6-3AE3-8FF0-C585-3F5F61F66087}"/>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973068593"/>
      </p:ext>
    </p:extLst>
  </p:cSld>
  <p:clrMapOvr>
    <a:masterClrMapping/>
  </p:clrMapOvr>
  <mc:AlternateContent xmlns:mc="http://schemas.openxmlformats.org/markup-compatibility/2006" xmlns:p14="http://schemas.microsoft.com/office/powerpoint/2010/main">
    <mc:Choice Requires="p14">
      <p:transition spd="med" p14:dur="700" advTm="20936">
        <p:fade/>
      </p:transition>
    </mc:Choice>
    <mc:Fallback xmlns="">
      <p:transition spd="med" advTm="209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76F3BA-7217-46D4-98BD-6A46F6335C55}"/>
              </a:ext>
            </a:extLst>
          </p:cNvPr>
          <p:cNvSpPr txBox="1"/>
          <p:nvPr/>
        </p:nvSpPr>
        <p:spPr>
          <a:xfrm>
            <a:off x="1718441" y="98612"/>
            <a:ext cx="10473559" cy="369332"/>
          </a:xfrm>
          <a:prstGeom prst="rect">
            <a:avLst/>
          </a:prstGeom>
          <a:solidFill>
            <a:srgbClr val="566665"/>
          </a:solidFill>
        </p:spPr>
        <p:txBody>
          <a:bodyPr wrap="square" rtlCol="0">
            <a:spAutoFit/>
          </a:bodyPr>
          <a:lstStyle/>
          <a:p>
            <a:pPr algn="ctr"/>
            <a:r>
              <a:rPr lang="en-US" dirty="0">
                <a:solidFill>
                  <a:schemeClr val="accent3">
                    <a:lumMod val="90000"/>
                  </a:schemeClr>
                </a:solidFill>
              </a:rPr>
              <a:t>Definition of Victim Injury</a:t>
            </a:r>
          </a:p>
        </p:txBody>
      </p:sp>
      <p:sp>
        <p:nvSpPr>
          <p:cNvPr id="2" name="TextBox 1">
            <a:extLst>
              <a:ext uri="{FF2B5EF4-FFF2-40B4-BE49-F238E27FC236}">
                <a16:creationId xmlns:a16="http://schemas.microsoft.com/office/drawing/2014/main" id="{0FD72EFD-BAAF-5842-B97A-E1CEA5176B62}"/>
              </a:ext>
            </a:extLst>
          </p:cNvPr>
          <p:cNvSpPr txBox="1"/>
          <p:nvPr/>
        </p:nvSpPr>
        <p:spPr>
          <a:xfrm>
            <a:off x="1718441" y="1025978"/>
            <a:ext cx="10473559" cy="954107"/>
          </a:xfrm>
          <a:prstGeom prst="rect">
            <a:avLst/>
          </a:prstGeom>
          <a:noFill/>
        </p:spPr>
        <p:txBody>
          <a:bodyPr wrap="square" rtlCol="0">
            <a:spAutoFit/>
          </a:bodyPr>
          <a:lstStyle/>
          <a:p>
            <a:pPr algn="ctr"/>
            <a:r>
              <a:rPr lang="en-US" sz="2400" dirty="0"/>
              <a:t>Catchword</a:t>
            </a:r>
          </a:p>
          <a:p>
            <a:pPr algn="ctr"/>
            <a:r>
              <a:rPr lang="en-US" sz="3200" b="1" u="sng" dirty="0"/>
              <a:t> Physical</a:t>
            </a:r>
          </a:p>
        </p:txBody>
      </p:sp>
      <p:sp>
        <p:nvSpPr>
          <p:cNvPr id="3" name="TextBox 2">
            <a:extLst>
              <a:ext uri="{FF2B5EF4-FFF2-40B4-BE49-F238E27FC236}">
                <a16:creationId xmlns:a16="http://schemas.microsoft.com/office/drawing/2014/main" id="{7289FC44-916A-870A-3B2C-707034348AF8}"/>
              </a:ext>
            </a:extLst>
          </p:cNvPr>
          <p:cNvSpPr txBox="1"/>
          <p:nvPr/>
        </p:nvSpPr>
        <p:spPr>
          <a:xfrm>
            <a:off x="3705726" y="2791327"/>
            <a:ext cx="6827841"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t>No prolonged treatment required</a:t>
            </a:r>
          </a:p>
          <a:p>
            <a:endParaRPr lang="en-US" sz="2800" dirty="0"/>
          </a:p>
          <a:p>
            <a:pPr marL="285750" indent="-285750">
              <a:buFont typeface="Arial" panose="020B0604020202020204" pitchFamily="34" charset="0"/>
              <a:buChar char="•"/>
            </a:pPr>
            <a:r>
              <a:rPr lang="en-US" sz="2800" dirty="0"/>
              <a:t>Treated with First Aid</a:t>
            </a:r>
          </a:p>
          <a:p>
            <a:endParaRPr lang="en-US" sz="2800" dirty="0"/>
          </a:p>
          <a:p>
            <a:pPr marL="285750" indent="-285750">
              <a:buFont typeface="Arial" panose="020B0604020202020204" pitchFamily="34" charset="0"/>
              <a:buChar char="•"/>
            </a:pPr>
            <a:r>
              <a:rPr lang="en-US" sz="2800" dirty="0"/>
              <a:t>Held for observation</a:t>
            </a:r>
          </a:p>
        </p:txBody>
      </p:sp>
      <p:pic>
        <p:nvPicPr>
          <p:cNvPr id="11" name="Audio 10">
            <a:hlinkClick r:id="" action="ppaction://media"/>
            <a:extLst>
              <a:ext uri="{FF2B5EF4-FFF2-40B4-BE49-F238E27FC236}">
                <a16:creationId xmlns:a16="http://schemas.microsoft.com/office/drawing/2014/main" id="{D0EAC6B3-C788-64BA-047D-374608EDF225}"/>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535615320"/>
      </p:ext>
    </p:extLst>
  </p:cSld>
  <p:clrMapOvr>
    <a:masterClrMapping/>
  </p:clrMapOvr>
  <mc:AlternateContent xmlns:mc="http://schemas.openxmlformats.org/markup-compatibility/2006" xmlns:p14="http://schemas.microsoft.com/office/powerpoint/2010/main">
    <mc:Choice Requires="p14">
      <p:transition spd="med" p14:dur="700" advTm="14790">
        <p:fade/>
      </p:transition>
    </mc:Choice>
    <mc:Fallback xmlns="">
      <p:transition spd="med" advTm="147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76F3BA-7217-46D4-98BD-6A46F6335C55}"/>
              </a:ext>
            </a:extLst>
          </p:cNvPr>
          <p:cNvSpPr txBox="1"/>
          <p:nvPr/>
        </p:nvSpPr>
        <p:spPr>
          <a:xfrm>
            <a:off x="1671145" y="98612"/>
            <a:ext cx="10520855" cy="369332"/>
          </a:xfrm>
          <a:prstGeom prst="rect">
            <a:avLst/>
          </a:prstGeom>
          <a:solidFill>
            <a:srgbClr val="566665"/>
          </a:solidFill>
        </p:spPr>
        <p:txBody>
          <a:bodyPr wrap="square" rtlCol="0">
            <a:spAutoFit/>
          </a:bodyPr>
          <a:lstStyle/>
          <a:p>
            <a:pPr algn="ctr"/>
            <a:r>
              <a:rPr lang="en-US" dirty="0">
                <a:solidFill>
                  <a:schemeClr val="accent3">
                    <a:lumMod val="90000"/>
                  </a:schemeClr>
                </a:solidFill>
              </a:rPr>
              <a:t>Definition of Victim Injury</a:t>
            </a:r>
          </a:p>
        </p:txBody>
      </p:sp>
      <p:sp>
        <p:nvSpPr>
          <p:cNvPr id="2" name="TextBox 1">
            <a:extLst>
              <a:ext uri="{FF2B5EF4-FFF2-40B4-BE49-F238E27FC236}">
                <a16:creationId xmlns:a16="http://schemas.microsoft.com/office/drawing/2014/main" id="{0FD72EFD-BAAF-5842-B97A-E1CEA5176B62}"/>
              </a:ext>
            </a:extLst>
          </p:cNvPr>
          <p:cNvSpPr txBox="1"/>
          <p:nvPr/>
        </p:nvSpPr>
        <p:spPr>
          <a:xfrm>
            <a:off x="1828800" y="1096629"/>
            <a:ext cx="10363199" cy="954107"/>
          </a:xfrm>
          <a:prstGeom prst="rect">
            <a:avLst/>
          </a:prstGeom>
          <a:noFill/>
        </p:spPr>
        <p:txBody>
          <a:bodyPr wrap="square" rtlCol="0">
            <a:spAutoFit/>
          </a:bodyPr>
          <a:lstStyle/>
          <a:p>
            <a:pPr algn="ctr"/>
            <a:r>
              <a:rPr lang="en-US" sz="2400" dirty="0"/>
              <a:t>Catchword</a:t>
            </a:r>
          </a:p>
          <a:p>
            <a:pPr algn="ctr"/>
            <a:r>
              <a:rPr lang="en-US" sz="3200" b="1" u="sng" dirty="0"/>
              <a:t>Serious Physical</a:t>
            </a:r>
          </a:p>
        </p:txBody>
      </p:sp>
      <p:sp>
        <p:nvSpPr>
          <p:cNvPr id="3" name="TextBox 2">
            <a:extLst>
              <a:ext uri="{FF2B5EF4-FFF2-40B4-BE49-F238E27FC236}">
                <a16:creationId xmlns:a16="http://schemas.microsoft.com/office/drawing/2014/main" id="{7289FC44-916A-870A-3B2C-707034348AF8}"/>
              </a:ext>
            </a:extLst>
          </p:cNvPr>
          <p:cNvSpPr txBox="1"/>
          <p:nvPr/>
        </p:nvSpPr>
        <p:spPr>
          <a:xfrm>
            <a:off x="3596479" y="2791327"/>
            <a:ext cx="6827841"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t>Injury defined in </a:t>
            </a:r>
            <a:r>
              <a:rPr lang="en-US" sz="2800" b="1" dirty="0">
                <a:latin typeface="+mj-lt"/>
              </a:rPr>
              <a:t>§ 18.2-51.4</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Requires prolonged treatment</a:t>
            </a:r>
          </a:p>
          <a:p>
            <a:endParaRPr lang="en-US" sz="2800" dirty="0"/>
          </a:p>
          <a:p>
            <a:pPr marL="285750" indent="-285750">
              <a:buFont typeface="Arial" panose="020B0604020202020204" pitchFamily="34" charset="0"/>
              <a:buChar char="•"/>
            </a:pPr>
            <a:r>
              <a:rPr lang="en-US" sz="2800" dirty="0"/>
              <a:t>Impairment of an organ or limb</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Extreme physical pain</a:t>
            </a:r>
          </a:p>
        </p:txBody>
      </p:sp>
      <p:pic>
        <p:nvPicPr>
          <p:cNvPr id="15" name="Audio 14">
            <a:hlinkClick r:id="" action="ppaction://media"/>
            <a:extLst>
              <a:ext uri="{FF2B5EF4-FFF2-40B4-BE49-F238E27FC236}">
                <a16:creationId xmlns:a16="http://schemas.microsoft.com/office/drawing/2014/main" id="{5BE35155-671B-9E10-A8B0-AD1FE88A51D7}"/>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4186085630"/>
      </p:ext>
    </p:extLst>
  </p:cSld>
  <p:clrMapOvr>
    <a:masterClrMapping/>
  </p:clrMapOvr>
  <mc:AlternateContent xmlns:mc="http://schemas.openxmlformats.org/markup-compatibility/2006" xmlns:p14="http://schemas.microsoft.com/office/powerpoint/2010/main">
    <mc:Choice Requires="p14">
      <p:transition spd="med" p14:dur="700" advTm="17327">
        <p:fade/>
      </p:transition>
    </mc:Choice>
    <mc:Fallback xmlns="">
      <p:transition spd="med" advTm="173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76F3BA-7217-46D4-98BD-6A46F6335C55}"/>
              </a:ext>
            </a:extLst>
          </p:cNvPr>
          <p:cNvSpPr txBox="1"/>
          <p:nvPr/>
        </p:nvSpPr>
        <p:spPr>
          <a:xfrm>
            <a:off x="1718441" y="98612"/>
            <a:ext cx="10473559" cy="369332"/>
          </a:xfrm>
          <a:prstGeom prst="rect">
            <a:avLst/>
          </a:prstGeom>
          <a:solidFill>
            <a:srgbClr val="566665"/>
          </a:solidFill>
        </p:spPr>
        <p:txBody>
          <a:bodyPr wrap="square" rtlCol="0">
            <a:spAutoFit/>
          </a:bodyPr>
          <a:lstStyle/>
          <a:p>
            <a:pPr algn="ctr"/>
            <a:r>
              <a:rPr lang="en-US" dirty="0">
                <a:solidFill>
                  <a:schemeClr val="accent3">
                    <a:lumMod val="90000"/>
                  </a:schemeClr>
                </a:solidFill>
              </a:rPr>
              <a:t>Definition of Victim Injury</a:t>
            </a:r>
          </a:p>
        </p:txBody>
      </p:sp>
      <p:sp>
        <p:nvSpPr>
          <p:cNvPr id="2" name="TextBox 1">
            <a:extLst>
              <a:ext uri="{FF2B5EF4-FFF2-40B4-BE49-F238E27FC236}">
                <a16:creationId xmlns:a16="http://schemas.microsoft.com/office/drawing/2014/main" id="{0FD72EFD-BAAF-5842-B97A-E1CEA5176B62}"/>
              </a:ext>
            </a:extLst>
          </p:cNvPr>
          <p:cNvSpPr txBox="1"/>
          <p:nvPr/>
        </p:nvSpPr>
        <p:spPr>
          <a:xfrm>
            <a:off x="1718441" y="1096629"/>
            <a:ext cx="10473559" cy="954107"/>
          </a:xfrm>
          <a:prstGeom prst="rect">
            <a:avLst/>
          </a:prstGeom>
          <a:noFill/>
        </p:spPr>
        <p:txBody>
          <a:bodyPr wrap="square" rtlCol="0">
            <a:spAutoFit/>
          </a:bodyPr>
          <a:lstStyle/>
          <a:p>
            <a:pPr algn="ctr"/>
            <a:r>
              <a:rPr lang="en-US" sz="2400" i="1" dirty="0"/>
              <a:t>Catchword</a:t>
            </a:r>
          </a:p>
          <a:p>
            <a:pPr algn="ctr"/>
            <a:r>
              <a:rPr lang="en-US" sz="3200" b="1" u="sng" dirty="0"/>
              <a:t>Life Threatening</a:t>
            </a:r>
          </a:p>
        </p:txBody>
      </p:sp>
      <p:sp>
        <p:nvSpPr>
          <p:cNvPr id="3" name="TextBox 2">
            <a:extLst>
              <a:ext uri="{FF2B5EF4-FFF2-40B4-BE49-F238E27FC236}">
                <a16:creationId xmlns:a16="http://schemas.microsoft.com/office/drawing/2014/main" id="{7289FC44-916A-870A-3B2C-707034348AF8}"/>
              </a:ext>
            </a:extLst>
          </p:cNvPr>
          <p:cNvSpPr txBox="1"/>
          <p:nvPr/>
        </p:nvSpPr>
        <p:spPr>
          <a:xfrm>
            <a:off x="1883979" y="2377440"/>
            <a:ext cx="10142483"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t>Loss or permanent and total paralysis of a limb</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Loss of an organ</a:t>
            </a:r>
          </a:p>
          <a:p>
            <a:endParaRPr lang="en-US" sz="2800" dirty="0"/>
          </a:p>
          <a:p>
            <a:pPr marL="285750" indent="-285750">
              <a:buFont typeface="Arial" panose="020B0604020202020204" pitchFamily="34" charset="0"/>
              <a:buChar char="•"/>
            </a:pPr>
            <a:r>
              <a:rPr lang="en-US" sz="2800" dirty="0"/>
              <a:t>Ongoing care utilizing mechanical or other artificial means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Death</a:t>
            </a:r>
          </a:p>
        </p:txBody>
      </p:sp>
      <p:pic>
        <p:nvPicPr>
          <p:cNvPr id="7" name="Audio 6">
            <a:hlinkClick r:id="" action="ppaction://media"/>
            <a:extLst>
              <a:ext uri="{FF2B5EF4-FFF2-40B4-BE49-F238E27FC236}">
                <a16:creationId xmlns:a16="http://schemas.microsoft.com/office/drawing/2014/main" id="{ACB361A7-193C-FB61-F3C8-7A9FEB6C5B5F}"/>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211436084"/>
      </p:ext>
    </p:extLst>
  </p:cSld>
  <p:clrMapOvr>
    <a:masterClrMapping/>
  </p:clrMapOvr>
  <mc:AlternateContent xmlns:mc="http://schemas.openxmlformats.org/markup-compatibility/2006" xmlns:p14="http://schemas.microsoft.com/office/powerpoint/2010/main">
    <mc:Choice Requires="p14">
      <p:transition spd="med" p14:dur="700" advTm="13047">
        <p:fade/>
      </p:transition>
    </mc:Choice>
    <mc:Fallback xmlns="">
      <p:transition spd="med" advTm="130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76F3BA-7217-46D4-98BD-6A46F6335C55}"/>
              </a:ext>
            </a:extLst>
          </p:cNvPr>
          <p:cNvSpPr txBox="1"/>
          <p:nvPr/>
        </p:nvSpPr>
        <p:spPr>
          <a:xfrm>
            <a:off x="3454400" y="98612"/>
            <a:ext cx="6400800" cy="369332"/>
          </a:xfrm>
          <a:prstGeom prst="rect">
            <a:avLst/>
          </a:prstGeom>
          <a:solidFill>
            <a:srgbClr val="566665"/>
          </a:solidFill>
        </p:spPr>
        <p:txBody>
          <a:bodyPr wrap="square" rtlCol="0">
            <a:spAutoFit/>
          </a:bodyPr>
          <a:lstStyle/>
          <a:p>
            <a:pPr algn="ctr"/>
            <a:r>
              <a:rPr lang="en-US" dirty="0">
                <a:solidFill>
                  <a:schemeClr val="accent3">
                    <a:lumMod val="90000"/>
                  </a:schemeClr>
                </a:solidFill>
              </a:rPr>
              <a:t>Definition of Victim Injury</a:t>
            </a:r>
          </a:p>
        </p:txBody>
      </p:sp>
      <p:pic>
        <p:nvPicPr>
          <p:cNvPr id="19" name="Audio 18">
            <a:hlinkClick r:id="" action="ppaction://media"/>
            <a:extLst>
              <a:ext uri="{FF2B5EF4-FFF2-40B4-BE49-F238E27FC236}">
                <a16:creationId xmlns:a16="http://schemas.microsoft.com/office/drawing/2014/main" id="{BFD26B99-93C9-75D6-EAB2-DA5BE43772C6}"/>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10052304" y="4718304"/>
            <a:ext cx="2057400" cy="2057400"/>
          </a:xfrm>
          <a:prstGeom prst="ellipse">
            <a:avLst/>
          </a:prstGeom>
        </p:spPr>
      </p:pic>
      <p:pic>
        <p:nvPicPr>
          <p:cNvPr id="20" name="Audio 19">
            <a:hlinkClick r:id="" action="ppaction://media"/>
            <a:extLst>
              <a:ext uri="{FF2B5EF4-FFF2-40B4-BE49-F238E27FC236}">
                <a16:creationId xmlns:a16="http://schemas.microsoft.com/office/drawing/2014/main" id="{B214C384-2C39-7565-6C37-D1EF6153AA7F}"/>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10052304" y="4718304"/>
            <a:ext cx="2057400" cy="2057400"/>
          </a:xfrm>
          <a:prstGeom prst="ellipse">
            <a:avLst/>
          </a:prstGeom>
        </p:spPr>
      </p:pic>
      <p:pic>
        <p:nvPicPr>
          <p:cNvPr id="6" name="Picture 5" descr="Text&#10;&#10;AI-generated content may be incorrect.">
            <a:extLst>
              <a:ext uri="{FF2B5EF4-FFF2-40B4-BE49-F238E27FC236}">
                <a16:creationId xmlns:a16="http://schemas.microsoft.com/office/drawing/2014/main" id="{8DEB4AF5-E607-A946-0993-92A681A9C0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18102" y="0"/>
            <a:ext cx="5299364" cy="6858000"/>
          </a:xfrm>
          <a:prstGeom prst="rect">
            <a:avLst/>
          </a:prstGeom>
        </p:spPr>
      </p:pic>
      <p:pic>
        <p:nvPicPr>
          <p:cNvPr id="10" name="Picture 9" descr="Text&#10;&#10;AI-generated content may be incorrect.">
            <a:extLst>
              <a:ext uri="{FF2B5EF4-FFF2-40B4-BE49-F238E27FC236}">
                <a16:creationId xmlns:a16="http://schemas.microsoft.com/office/drawing/2014/main" id="{62831A3F-5CC2-6F10-F6FE-AC11CF5EAFB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38158" y="0"/>
            <a:ext cx="5299364" cy="6858000"/>
          </a:xfrm>
          <a:prstGeom prst="rect">
            <a:avLst/>
          </a:prstGeom>
        </p:spPr>
      </p:pic>
      <p:cxnSp>
        <p:nvCxnSpPr>
          <p:cNvPr id="12" name="Straight Connector 11">
            <a:extLst>
              <a:ext uri="{FF2B5EF4-FFF2-40B4-BE49-F238E27FC236}">
                <a16:creationId xmlns:a16="http://schemas.microsoft.com/office/drawing/2014/main" id="{B6EACFC7-A6B1-9746-B7AB-F36EB58EC235}"/>
              </a:ext>
            </a:extLst>
          </p:cNvPr>
          <p:cNvCxnSpPr/>
          <p:nvPr/>
        </p:nvCxnSpPr>
        <p:spPr bwMode="auto">
          <a:xfrm>
            <a:off x="4489704" y="4032504"/>
            <a:ext cx="859536" cy="0"/>
          </a:xfrm>
          <a:prstGeom prst="line">
            <a:avLst/>
          </a:prstGeom>
          <a:solidFill>
            <a:schemeClr val="accent1"/>
          </a:solidFill>
          <a:ln w="317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a:extLst>
              <a:ext uri="{FF2B5EF4-FFF2-40B4-BE49-F238E27FC236}">
                <a16:creationId xmlns:a16="http://schemas.microsoft.com/office/drawing/2014/main" id="{C7C7D241-59F5-0404-1C0A-DA4C4B77B970}"/>
              </a:ext>
            </a:extLst>
          </p:cNvPr>
          <p:cNvCxnSpPr/>
          <p:nvPr/>
        </p:nvCxnSpPr>
        <p:spPr bwMode="auto">
          <a:xfrm>
            <a:off x="7269480" y="932688"/>
            <a:ext cx="877824" cy="0"/>
          </a:xfrm>
          <a:prstGeom prst="line">
            <a:avLst/>
          </a:prstGeom>
          <a:solidFill>
            <a:schemeClr val="accent1"/>
          </a:solidFill>
          <a:ln w="317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a:extLst>
              <a:ext uri="{FF2B5EF4-FFF2-40B4-BE49-F238E27FC236}">
                <a16:creationId xmlns:a16="http://schemas.microsoft.com/office/drawing/2014/main" id="{22121950-5733-31FF-F688-4AED5972DBF2}"/>
              </a:ext>
            </a:extLst>
          </p:cNvPr>
          <p:cNvCxnSpPr/>
          <p:nvPr/>
        </p:nvCxnSpPr>
        <p:spPr bwMode="auto">
          <a:xfrm>
            <a:off x="7269480" y="3205772"/>
            <a:ext cx="585216" cy="0"/>
          </a:xfrm>
          <a:prstGeom prst="line">
            <a:avLst/>
          </a:prstGeom>
          <a:solidFill>
            <a:schemeClr val="accent1"/>
          </a:solidFill>
          <a:ln w="317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a:extLst>
              <a:ext uri="{FF2B5EF4-FFF2-40B4-BE49-F238E27FC236}">
                <a16:creationId xmlns:a16="http://schemas.microsoft.com/office/drawing/2014/main" id="{06D9199F-E814-B37C-FD44-0031FD4C70DF}"/>
              </a:ext>
            </a:extLst>
          </p:cNvPr>
          <p:cNvCxnSpPr/>
          <p:nvPr/>
        </p:nvCxnSpPr>
        <p:spPr bwMode="auto">
          <a:xfrm>
            <a:off x="9665208" y="932688"/>
            <a:ext cx="636016" cy="0"/>
          </a:xfrm>
          <a:prstGeom prst="line">
            <a:avLst/>
          </a:prstGeom>
          <a:solidFill>
            <a:schemeClr val="accent1"/>
          </a:solidFill>
          <a:ln w="317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Connector 25">
            <a:extLst>
              <a:ext uri="{FF2B5EF4-FFF2-40B4-BE49-F238E27FC236}">
                <a16:creationId xmlns:a16="http://schemas.microsoft.com/office/drawing/2014/main" id="{22257CF1-52F8-0798-A97F-F93C1882DC2A}"/>
              </a:ext>
            </a:extLst>
          </p:cNvPr>
          <p:cNvCxnSpPr/>
          <p:nvPr/>
        </p:nvCxnSpPr>
        <p:spPr bwMode="auto">
          <a:xfrm>
            <a:off x="9665208" y="2487168"/>
            <a:ext cx="636016" cy="0"/>
          </a:xfrm>
          <a:prstGeom prst="line">
            <a:avLst/>
          </a:prstGeom>
          <a:solidFill>
            <a:schemeClr val="accent1"/>
          </a:solidFill>
          <a:ln w="317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 name="Picture 1">
            <a:extLst>
              <a:ext uri="{FF2B5EF4-FFF2-40B4-BE49-F238E27FC236}">
                <a16:creationId xmlns:a16="http://schemas.microsoft.com/office/drawing/2014/main" id="{5FB39225-2785-FBAF-801E-428E116287DE}"/>
              </a:ext>
            </a:extLst>
          </p:cNvPr>
          <p:cNvPicPr>
            <a:picLocks noChangeAspect="1"/>
          </p:cNvPicPr>
          <p:nvPr/>
        </p:nvPicPr>
        <p:blipFill>
          <a:blip r:embed="rId9"/>
          <a:stretch>
            <a:fillRect/>
          </a:stretch>
        </p:blipFill>
        <p:spPr>
          <a:xfrm>
            <a:off x="2336800" y="371131"/>
            <a:ext cx="6753296" cy="6388255"/>
          </a:xfrm>
          <a:prstGeom prst="rect">
            <a:avLst/>
          </a:prstGeom>
          <a:ln w="34925">
            <a:solidFill>
              <a:srgbClr val="FF0000"/>
            </a:solidFill>
          </a:ln>
        </p:spPr>
      </p:pic>
    </p:spTree>
    <p:custDataLst>
      <p:tags r:id="rId1"/>
    </p:custDataLst>
    <p:extLst>
      <p:ext uri="{BB962C8B-B14F-4D97-AF65-F5344CB8AC3E}">
        <p14:creationId xmlns:p14="http://schemas.microsoft.com/office/powerpoint/2010/main" val="1438529578"/>
      </p:ext>
    </p:extLst>
  </p:cSld>
  <p:clrMapOvr>
    <a:masterClrMapping/>
  </p:clrMapOvr>
  <mc:AlternateContent xmlns:mc="http://schemas.openxmlformats.org/markup-compatibility/2006" xmlns:p14="http://schemas.microsoft.com/office/powerpoint/2010/main">
    <mc:Choice Requires="p14">
      <p:transition spd="med" p14:dur="700" advTm="18851">
        <p:fade/>
      </p:transition>
    </mc:Choice>
    <mc:Fallback xmlns="">
      <p:transition spd="med" advTm="188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9"/>
                                        </p:tgtEl>
                                      </p:cBhvr>
                                    </p:cmd>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9"/>
                </p:tgtEl>
              </p:cMediaNode>
            </p:audio>
            <p:audio isNarration="1">
              <p:cMediaNode vol="80000" showWhenStopped="0">
                <p:cTn id="18" fill="hold" display="0">
                  <p:stCondLst>
                    <p:cond delay="indefinite"/>
                  </p:stCondLst>
                  <p:endCondLst>
                    <p:cond evt="onStopAudio" delay="0">
                      <p:tgtEl>
                        <p:sldTgt/>
                      </p:tgtEl>
                    </p:cond>
                  </p:endCondLst>
                </p:cTn>
                <p:tgtEl>
                  <p:spTgt spid="2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3" name="Picture 5" descr="manu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3300" y="5562600"/>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AFBA23F-8346-72E6-FBEF-E2B2E8F924F7}"/>
              </a:ext>
            </a:extLst>
          </p:cNvPr>
          <p:cNvSpPr txBox="1"/>
          <p:nvPr/>
        </p:nvSpPr>
        <p:spPr>
          <a:xfrm>
            <a:off x="3148718" y="1463039"/>
            <a:ext cx="755374" cy="1200329"/>
          </a:xfrm>
          <a:prstGeom prst="rect">
            <a:avLst/>
          </a:prstGeom>
          <a:blipFill>
            <a:blip r:embed="rId6"/>
            <a:tile tx="0" ty="0" sx="100000" sy="100000" flip="none" algn="tl"/>
          </a:blipFill>
          <a:ln>
            <a:solidFill>
              <a:schemeClr val="tx1"/>
            </a:solidFill>
          </a:ln>
          <a:effectLst>
            <a:outerShdw blurRad="50800" dist="38100" dir="2700000" algn="tl" rotWithShape="0">
              <a:prstClr val="black">
                <a:alpha val="40000"/>
              </a:prstClr>
            </a:outerShdw>
            <a:softEdge rad="12700"/>
          </a:effectLst>
        </p:spPr>
        <p:txBody>
          <a:bodyPr wrap="square" rtlCol="0">
            <a:spAutoFit/>
          </a:bodyPr>
          <a:lstStyle/>
          <a:p>
            <a:r>
              <a:rPr lang="en-US" sz="7200" dirty="0"/>
              <a:t>4</a:t>
            </a:r>
          </a:p>
        </p:txBody>
      </p:sp>
      <p:sp>
        <p:nvSpPr>
          <p:cNvPr id="3" name="TextBox 2">
            <a:extLst>
              <a:ext uri="{FF2B5EF4-FFF2-40B4-BE49-F238E27FC236}">
                <a16:creationId xmlns:a16="http://schemas.microsoft.com/office/drawing/2014/main" id="{B934B044-5408-9D64-05F2-183E6A3F3C35}"/>
              </a:ext>
            </a:extLst>
          </p:cNvPr>
          <p:cNvSpPr txBox="1"/>
          <p:nvPr/>
        </p:nvSpPr>
        <p:spPr>
          <a:xfrm>
            <a:off x="4150580" y="1863148"/>
            <a:ext cx="7783917" cy="461665"/>
          </a:xfrm>
          <a:prstGeom prst="rect">
            <a:avLst/>
          </a:prstGeom>
          <a:noFill/>
        </p:spPr>
        <p:txBody>
          <a:bodyPr wrap="square" rtlCol="0">
            <a:spAutoFit/>
          </a:bodyPr>
          <a:lstStyle/>
          <a:p>
            <a:r>
              <a:rPr lang="en-US" sz="2400" b="1" kern="0" dirty="0"/>
              <a:t>Definitions of Victim Injury and </a:t>
            </a:r>
            <a:r>
              <a:rPr lang="en-US" sz="2400" b="1" u="sng" kern="0" dirty="0"/>
              <a:t>Legal Restraint</a:t>
            </a:r>
          </a:p>
        </p:txBody>
      </p:sp>
      <p:pic>
        <p:nvPicPr>
          <p:cNvPr id="8" name="Audio 7">
            <a:hlinkClick r:id="" action="ppaction://media"/>
            <a:extLst>
              <a:ext uri="{FF2B5EF4-FFF2-40B4-BE49-F238E27FC236}">
                <a16:creationId xmlns:a16="http://schemas.microsoft.com/office/drawing/2014/main" id="{93BD3244-B25E-D478-5FCE-E3BBDC4C2FD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27855252"/>
      </p:ext>
    </p:extLst>
  </p:cSld>
  <p:clrMapOvr>
    <a:masterClrMapping/>
  </p:clrMapOvr>
  <p:transition spd="med" advTm="412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D7D4DF-3EC3-426B-A3B5-C2D8F974726E}"/>
              </a:ext>
            </a:extLst>
          </p:cNvPr>
          <p:cNvSpPr txBox="1"/>
          <p:nvPr/>
        </p:nvSpPr>
        <p:spPr>
          <a:xfrm>
            <a:off x="2136096" y="2680181"/>
            <a:ext cx="4265016" cy="2862322"/>
          </a:xfrm>
          <a:prstGeom prst="rect">
            <a:avLst/>
          </a:prstGeom>
          <a:noFill/>
        </p:spPr>
        <p:txBody>
          <a:bodyPr wrap="square" rtlCol="0">
            <a:spAutoFit/>
          </a:bodyPr>
          <a:lstStyle/>
          <a:p>
            <a:r>
              <a:rPr lang="en-US" sz="2000" dirty="0"/>
              <a:t>Legal restraint is defined in the manual on page 49 using catchwords to identify types of restraint.  Users must score this factor based on the </a:t>
            </a:r>
            <a:r>
              <a:rPr lang="en-US" sz="2000" i="1" dirty="0"/>
              <a:t>definitions</a:t>
            </a:r>
            <a:r>
              <a:rPr lang="en-US" sz="2000" dirty="0"/>
              <a:t>, not the </a:t>
            </a:r>
            <a:r>
              <a:rPr lang="en-US" sz="2000" i="1" dirty="0"/>
              <a:t>catchwords</a:t>
            </a:r>
            <a:r>
              <a:rPr lang="en-US" sz="2000" dirty="0"/>
              <a:t>.  The revised manual provides extensive examples of legal restraint and how to score them correctly.</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1776F3BA-7217-46D4-98BD-6A46F6335C55}"/>
              </a:ext>
            </a:extLst>
          </p:cNvPr>
          <p:cNvSpPr txBox="1"/>
          <p:nvPr/>
        </p:nvSpPr>
        <p:spPr>
          <a:xfrm>
            <a:off x="1702676" y="98611"/>
            <a:ext cx="10489324" cy="369332"/>
          </a:xfrm>
          <a:prstGeom prst="rect">
            <a:avLst/>
          </a:prstGeom>
          <a:solidFill>
            <a:srgbClr val="566665"/>
          </a:solidFill>
        </p:spPr>
        <p:txBody>
          <a:bodyPr wrap="square" rtlCol="0">
            <a:spAutoFit/>
          </a:bodyPr>
          <a:lstStyle/>
          <a:p>
            <a:pPr algn="ctr"/>
            <a:r>
              <a:rPr lang="en-US" dirty="0">
                <a:solidFill>
                  <a:schemeClr val="accent3">
                    <a:lumMod val="90000"/>
                  </a:schemeClr>
                </a:solidFill>
              </a:rPr>
              <a:t>Definition of Legal Restraint</a:t>
            </a:r>
          </a:p>
        </p:txBody>
      </p:sp>
      <p:pic>
        <p:nvPicPr>
          <p:cNvPr id="7" name="Picture 6" descr="Text&#10;&#10;AI-generated content may be incorrect.">
            <a:extLst>
              <a:ext uri="{FF2B5EF4-FFF2-40B4-BE49-F238E27FC236}">
                <a16:creationId xmlns:a16="http://schemas.microsoft.com/office/drawing/2014/main" id="{2ABD2F90-F8C8-9DB8-9F45-6C7BB9EA04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17911" y="558403"/>
            <a:ext cx="4734100" cy="6126480"/>
          </a:xfrm>
          <a:prstGeom prst="rect">
            <a:avLst/>
          </a:prstGeom>
        </p:spPr>
      </p:pic>
      <p:pic>
        <p:nvPicPr>
          <p:cNvPr id="12" name="Picture 11" descr="Text&#10;&#10;AI-generated content may be incorrect.">
            <a:extLst>
              <a:ext uri="{FF2B5EF4-FFF2-40B4-BE49-F238E27FC236}">
                <a16:creationId xmlns:a16="http://schemas.microsoft.com/office/drawing/2014/main" id="{8636F8EA-A3E7-8926-2577-63E51AE22B05}"/>
              </a:ext>
            </a:extLst>
          </p:cNvPr>
          <p:cNvPicPr>
            <a:picLocks noChangeAspect="1"/>
          </p:cNvPicPr>
          <p:nvPr/>
        </p:nvPicPr>
        <p:blipFill>
          <a:blip r:embed="rId6">
            <a:extLst>
              <a:ext uri="{28A0092B-C50C-407E-A947-70E740481C1C}">
                <a14:useLocalDpi xmlns:a14="http://schemas.microsoft.com/office/drawing/2010/main" val="0"/>
              </a:ext>
            </a:extLst>
          </a:blip>
          <a:srcRect l="3417" t="30495" r="48434" b="11122"/>
          <a:stretch/>
        </p:blipFill>
        <p:spPr>
          <a:xfrm>
            <a:off x="6949440" y="457200"/>
            <a:ext cx="4020797" cy="6309360"/>
          </a:xfrm>
          <a:prstGeom prst="rect">
            <a:avLst/>
          </a:prstGeom>
          <a:ln w="31750">
            <a:solidFill>
              <a:schemeClr val="tx1"/>
            </a:solidFill>
          </a:ln>
        </p:spPr>
      </p:pic>
      <p:cxnSp>
        <p:nvCxnSpPr>
          <p:cNvPr id="14" name="Straight Connector 13">
            <a:extLst>
              <a:ext uri="{FF2B5EF4-FFF2-40B4-BE49-F238E27FC236}">
                <a16:creationId xmlns:a16="http://schemas.microsoft.com/office/drawing/2014/main" id="{AC202722-C7A9-C73B-B941-E07F9C7BF75D}"/>
              </a:ext>
            </a:extLst>
          </p:cNvPr>
          <p:cNvCxnSpPr/>
          <p:nvPr/>
        </p:nvCxnSpPr>
        <p:spPr bwMode="auto">
          <a:xfrm>
            <a:off x="7419975" y="895350"/>
            <a:ext cx="361950" cy="0"/>
          </a:xfrm>
          <a:prstGeom prst="line">
            <a:avLst/>
          </a:prstGeom>
          <a:solidFill>
            <a:schemeClr val="accent1"/>
          </a:solidFill>
          <a:ln w="317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16">
            <a:extLst>
              <a:ext uri="{FF2B5EF4-FFF2-40B4-BE49-F238E27FC236}">
                <a16:creationId xmlns:a16="http://schemas.microsoft.com/office/drawing/2014/main" id="{9C10E582-E036-8DC4-F5D0-1CBC74AF9A9E}"/>
              </a:ext>
            </a:extLst>
          </p:cNvPr>
          <p:cNvCxnSpPr/>
          <p:nvPr/>
        </p:nvCxnSpPr>
        <p:spPr bwMode="auto">
          <a:xfrm>
            <a:off x="7419975" y="2009775"/>
            <a:ext cx="695325" cy="0"/>
          </a:xfrm>
          <a:prstGeom prst="line">
            <a:avLst/>
          </a:prstGeom>
          <a:solidFill>
            <a:schemeClr val="accent1"/>
          </a:solidFill>
          <a:ln w="317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a:extLst>
              <a:ext uri="{FF2B5EF4-FFF2-40B4-BE49-F238E27FC236}">
                <a16:creationId xmlns:a16="http://schemas.microsoft.com/office/drawing/2014/main" id="{56B20210-666D-506D-100B-EED2B9B0B60C}"/>
              </a:ext>
            </a:extLst>
          </p:cNvPr>
          <p:cNvCxnSpPr/>
          <p:nvPr/>
        </p:nvCxnSpPr>
        <p:spPr bwMode="auto">
          <a:xfrm>
            <a:off x="7434262" y="2924175"/>
            <a:ext cx="2243138" cy="0"/>
          </a:xfrm>
          <a:prstGeom prst="line">
            <a:avLst/>
          </a:prstGeom>
          <a:solidFill>
            <a:schemeClr val="accent1"/>
          </a:solidFill>
          <a:ln w="317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a:extLst>
              <a:ext uri="{FF2B5EF4-FFF2-40B4-BE49-F238E27FC236}">
                <a16:creationId xmlns:a16="http://schemas.microsoft.com/office/drawing/2014/main" id="{1AE6CE22-9A81-8EB5-D1AF-4426A6ED6617}"/>
              </a:ext>
            </a:extLst>
          </p:cNvPr>
          <p:cNvCxnSpPr/>
          <p:nvPr/>
        </p:nvCxnSpPr>
        <p:spPr bwMode="auto">
          <a:xfrm>
            <a:off x="7434262" y="4219575"/>
            <a:ext cx="1214438" cy="0"/>
          </a:xfrm>
          <a:prstGeom prst="line">
            <a:avLst/>
          </a:prstGeom>
          <a:solidFill>
            <a:schemeClr val="accent1"/>
          </a:solidFill>
          <a:ln w="317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a:extLst>
              <a:ext uri="{FF2B5EF4-FFF2-40B4-BE49-F238E27FC236}">
                <a16:creationId xmlns:a16="http://schemas.microsoft.com/office/drawing/2014/main" id="{63666173-3649-36D0-ED5F-B80621BE1163}"/>
              </a:ext>
            </a:extLst>
          </p:cNvPr>
          <p:cNvCxnSpPr/>
          <p:nvPr/>
        </p:nvCxnSpPr>
        <p:spPr bwMode="auto">
          <a:xfrm>
            <a:off x="7419975" y="5686425"/>
            <a:ext cx="361950" cy="0"/>
          </a:xfrm>
          <a:prstGeom prst="line">
            <a:avLst/>
          </a:prstGeom>
          <a:solidFill>
            <a:schemeClr val="accent1"/>
          </a:solidFill>
          <a:ln w="317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Box 25">
            <a:extLst>
              <a:ext uri="{FF2B5EF4-FFF2-40B4-BE49-F238E27FC236}">
                <a16:creationId xmlns:a16="http://schemas.microsoft.com/office/drawing/2014/main" id="{E74208AA-5C87-67A1-25C7-B40F9EC1A299}"/>
              </a:ext>
            </a:extLst>
          </p:cNvPr>
          <p:cNvSpPr txBox="1"/>
          <p:nvPr/>
        </p:nvSpPr>
        <p:spPr>
          <a:xfrm>
            <a:off x="2171700" y="695324"/>
            <a:ext cx="4446211" cy="1754326"/>
          </a:xfrm>
          <a:prstGeom prst="rect">
            <a:avLst/>
          </a:prstGeom>
          <a:noFill/>
        </p:spPr>
        <p:txBody>
          <a:bodyPr wrap="square" rtlCol="0">
            <a:spAutoFit/>
          </a:bodyPr>
          <a:lstStyle/>
          <a:p>
            <a:r>
              <a:rPr lang="en-US" sz="3600" dirty="0"/>
              <a:t>New verbiage added for the legal restraint factor.</a:t>
            </a:r>
          </a:p>
        </p:txBody>
      </p:sp>
      <p:sp>
        <p:nvSpPr>
          <p:cNvPr id="28" name="Oval 27">
            <a:extLst>
              <a:ext uri="{FF2B5EF4-FFF2-40B4-BE49-F238E27FC236}">
                <a16:creationId xmlns:a16="http://schemas.microsoft.com/office/drawing/2014/main" id="{BE87256F-9C92-F8DF-1574-68143EEDD4E3}"/>
              </a:ext>
            </a:extLst>
          </p:cNvPr>
          <p:cNvSpPr/>
          <p:nvPr/>
        </p:nvSpPr>
        <p:spPr bwMode="auto">
          <a:xfrm>
            <a:off x="6627924" y="2571753"/>
            <a:ext cx="4497275" cy="1451604"/>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charset="0"/>
            </a:endParaRPr>
          </a:p>
        </p:txBody>
      </p:sp>
      <p:pic>
        <p:nvPicPr>
          <p:cNvPr id="29" name="Picture 28">
            <a:extLst>
              <a:ext uri="{FF2B5EF4-FFF2-40B4-BE49-F238E27FC236}">
                <a16:creationId xmlns:a16="http://schemas.microsoft.com/office/drawing/2014/main" id="{194FACDD-EF6E-8318-64AA-CC842D0FC4A4}"/>
              </a:ext>
            </a:extLst>
          </p:cNvPr>
          <p:cNvPicPr>
            <a:picLocks noChangeAspect="1"/>
          </p:cNvPicPr>
          <p:nvPr/>
        </p:nvPicPr>
        <p:blipFill>
          <a:blip r:embed="rId7" cstate="print">
            <a:clrChange>
              <a:clrFrom>
                <a:srgbClr val="FFFFFF"/>
              </a:clrFrom>
              <a:clrTo>
                <a:srgbClr val="FFFFFF">
                  <a:alpha val="0"/>
                </a:srgbClr>
              </a:clrTo>
            </a:clrChange>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rot="19130427">
            <a:off x="1804552" y="628405"/>
            <a:ext cx="612974" cy="308403"/>
          </a:xfrm>
          <a:prstGeom prst="rect">
            <a:avLst/>
          </a:prstGeom>
        </p:spPr>
      </p:pic>
      <p:pic>
        <p:nvPicPr>
          <p:cNvPr id="8" name="Audio 7">
            <a:hlinkClick r:id="" action="ppaction://media"/>
            <a:extLst>
              <a:ext uri="{FF2B5EF4-FFF2-40B4-BE49-F238E27FC236}">
                <a16:creationId xmlns:a16="http://schemas.microsoft.com/office/drawing/2014/main" id="{51FD5891-CAA8-48BF-B459-11B84956E65C}"/>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961736110"/>
      </p:ext>
    </p:extLst>
  </p:cSld>
  <p:clrMapOvr>
    <a:masterClrMapping/>
  </p:clrMapOvr>
  <mc:AlternateContent xmlns:mc="http://schemas.openxmlformats.org/markup-compatibility/2006" xmlns:p14="http://schemas.microsoft.com/office/powerpoint/2010/main">
    <mc:Choice Requires="p14">
      <p:transition spd="med" p14:dur="700" advTm="26873">
        <p:fade/>
      </p:transition>
    </mc:Choice>
    <mc:Fallback xmlns="">
      <p:transition spd="med" advTm="268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p:cTn id="16" dur="500" fill="hold"/>
                                        <p:tgtEl>
                                          <p:spTgt spid="29"/>
                                        </p:tgtEl>
                                        <p:attrNameLst>
                                          <p:attrName>ppt_w</p:attrName>
                                        </p:attrNameLst>
                                      </p:cBhvr>
                                      <p:tavLst>
                                        <p:tav tm="0">
                                          <p:val>
                                            <p:fltVal val="0"/>
                                          </p:val>
                                        </p:tav>
                                        <p:tav tm="100000">
                                          <p:val>
                                            <p:strVal val="#ppt_w"/>
                                          </p:val>
                                        </p:tav>
                                      </p:tavLst>
                                    </p:anim>
                                    <p:anim calcmode="lin" valueType="num">
                                      <p:cBhvr>
                                        <p:cTn id="17" dur="500" fill="hold"/>
                                        <p:tgtEl>
                                          <p:spTgt spid="29"/>
                                        </p:tgtEl>
                                        <p:attrNameLst>
                                          <p:attrName>ppt_h</p:attrName>
                                        </p:attrNameLst>
                                      </p:cBhvr>
                                      <p:tavLst>
                                        <p:tav tm="0">
                                          <p:val>
                                            <p:fltVal val="0"/>
                                          </p:val>
                                        </p:tav>
                                        <p:tav tm="100000">
                                          <p:val>
                                            <p:strVal val="#ppt_h"/>
                                          </p:val>
                                        </p:tav>
                                      </p:tavLst>
                                    </p:anim>
                                    <p:animEffect transition="in" filter="fade">
                                      <p:cBhvr>
                                        <p:cTn id="1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10" descr="manu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5199" y="5562600"/>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bwMode="auto">
          <a:xfrm>
            <a:off x="4077802" y="1005841"/>
            <a:ext cx="6167682" cy="100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65000"/>
              <a:buFont typeface="Wingdings" pitchFamily="2" charset="2"/>
              <a:buNone/>
              <a:defRPr sz="20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16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14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14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14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14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1400">
                <a:solidFill>
                  <a:schemeClr val="tx1"/>
                </a:solidFill>
                <a:effectLst>
                  <a:outerShdw blurRad="38100" dist="38100" dir="2700000" algn="tl">
                    <a:srgbClr val="FFFFFF"/>
                  </a:outerShdw>
                </a:effectLst>
                <a:latin typeface="+mn-lt"/>
              </a:defRPr>
            </a:lvl9pPr>
          </a:lstStyle>
          <a:p>
            <a:pPr eaLnBrk="1" hangingPunct="1">
              <a:lnSpc>
                <a:spcPct val="90000"/>
              </a:lnSpc>
              <a:buSzPct val="35000"/>
              <a:defRPr/>
            </a:pPr>
            <a:r>
              <a:rPr lang="en-US" sz="2400" b="1" dirty="0"/>
              <a:t>Three offenses have been added to the guidelines for anyone sentenced on or after July 1, 2025</a:t>
            </a:r>
          </a:p>
          <a:p>
            <a:pPr eaLnBrk="1" hangingPunct="1">
              <a:lnSpc>
                <a:spcPct val="90000"/>
              </a:lnSpc>
              <a:buSzPct val="35000"/>
              <a:buFontTx/>
              <a:buChar char="•"/>
              <a:defRPr/>
            </a:pPr>
            <a:endParaRPr lang="en-US" sz="2400" b="1" kern="0" dirty="0"/>
          </a:p>
          <a:p>
            <a:pPr eaLnBrk="1" hangingPunct="1">
              <a:lnSpc>
                <a:spcPct val="90000"/>
              </a:lnSpc>
              <a:buSzPct val="35000"/>
              <a:buFontTx/>
              <a:buChar char="•"/>
              <a:defRPr/>
            </a:pPr>
            <a:endParaRPr lang="en-US" sz="1500" b="1" kern="0" dirty="0"/>
          </a:p>
          <a:p>
            <a:pPr eaLnBrk="1" hangingPunct="1">
              <a:lnSpc>
                <a:spcPct val="90000"/>
              </a:lnSpc>
              <a:buSzPct val="35000"/>
              <a:buFontTx/>
              <a:buChar char="•"/>
              <a:defRPr/>
            </a:pPr>
            <a:endParaRPr lang="en-US" sz="1500" b="1" kern="0" dirty="0"/>
          </a:p>
          <a:p>
            <a:pPr eaLnBrk="1" hangingPunct="1">
              <a:lnSpc>
                <a:spcPct val="90000"/>
              </a:lnSpc>
              <a:buSzPct val="35000"/>
              <a:buFontTx/>
              <a:buChar char="•"/>
              <a:defRPr/>
            </a:pPr>
            <a:endParaRPr lang="en-US" sz="1500" b="1" kern="0" dirty="0"/>
          </a:p>
          <a:p>
            <a:pPr eaLnBrk="1" hangingPunct="1">
              <a:lnSpc>
                <a:spcPct val="90000"/>
              </a:lnSpc>
              <a:buSzPct val="35000"/>
              <a:buFontTx/>
              <a:buChar char="•"/>
              <a:defRPr/>
            </a:pPr>
            <a:endParaRPr lang="en-US" sz="1500" b="1" kern="0" dirty="0"/>
          </a:p>
        </p:txBody>
      </p:sp>
      <p:sp>
        <p:nvSpPr>
          <p:cNvPr id="5" name="TextBox 4"/>
          <p:cNvSpPr txBox="1"/>
          <p:nvPr/>
        </p:nvSpPr>
        <p:spPr>
          <a:xfrm>
            <a:off x="3352801" y="1005841"/>
            <a:ext cx="688009" cy="1200329"/>
          </a:xfrm>
          <a:prstGeom prst="rect">
            <a:avLst/>
          </a:prstGeom>
          <a:blipFill>
            <a:blip r:embed="rId6"/>
            <a:tile tx="0" ty="0" sx="100000" sy="100000" flip="none" algn="tl"/>
          </a:blipFill>
          <a:ln>
            <a:solidFill>
              <a:schemeClr val="tx1">
                <a:alpha val="32000"/>
              </a:schemeClr>
            </a:solidFill>
          </a:ln>
          <a:effectLst>
            <a:outerShdw blurRad="50800" dist="38100" dir="2700000" algn="tl" rotWithShape="0">
              <a:prstClr val="black">
                <a:alpha val="40000"/>
              </a:prstClr>
            </a:outerShdw>
          </a:effectLst>
        </p:spPr>
        <p:txBody>
          <a:bodyPr wrap="none" rtlCol="0">
            <a:spAutoFit/>
          </a:bodyPr>
          <a:lstStyle/>
          <a:p>
            <a:r>
              <a:rPr lang="en-US" sz="7200" dirty="0"/>
              <a:t>1</a:t>
            </a:r>
          </a:p>
        </p:txBody>
      </p:sp>
      <p:pic>
        <p:nvPicPr>
          <p:cNvPr id="21" name="Audio 20">
            <a:hlinkClick r:id="" action="ppaction://media"/>
            <a:extLst>
              <a:ext uri="{FF2B5EF4-FFF2-40B4-BE49-F238E27FC236}">
                <a16:creationId xmlns:a16="http://schemas.microsoft.com/office/drawing/2014/main" id="{6A07DECB-A114-7D01-18E9-D7EA5BC9252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9097799" y="4718304"/>
            <a:ext cx="2057400" cy="2057400"/>
          </a:xfrm>
          <a:prstGeom prst="ellipse">
            <a:avLst/>
          </a:prstGeom>
        </p:spPr>
      </p:pic>
      <p:pic>
        <p:nvPicPr>
          <p:cNvPr id="22" name="Audio 21">
            <a:hlinkClick r:id="" action="ppaction://media"/>
            <a:extLst>
              <a:ext uri="{FF2B5EF4-FFF2-40B4-BE49-F238E27FC236}">
                <a16:creationId xmlns:a16="http://schemas.microsoft.com/office/drawing/2014/main" id="{70CD01C2-B54B-10B9-C985-75256D69EDF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8961522" y="4309231"/>
            <a:ext cx="2057400" cy="2057400"/>
          </a:xfrm>
          <a:prstGeom prst="ellipse">
            <a:avLst/>
          </a:prstGeom>
        </p:spPr>
      </p:pic>
    </p:spTree>
    <p:extLst>
      <p:ext uri="{BB962C8B-B14F-4D97-AF65-F5344CB8AC3E}">
        <p14:creationId xmlns:p14="http://schemas.microsoft.com/office/powerpoint/2010/main" val="2805568558"/>
      </p:ext>
    </p:extLst>
  </p:cSld>
  <p:clrMapOvr>
    <a:masterClrMapping/>
  </p:clrMapOvr>
  <p:transition spd="med" advTm="645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1"/>
                </p:tgtEl>
              </p:cMediaNode>
            </p:audio>
            <p:audio isNarration="1">
              <p:cMediaNode vol="80000" showWhenStopped="0">
                <p:cTn id="11" fill="hold" display="0">
                  <p:stCondLst>
                    <p:cond delay="indefinite"/>
                  </p:stCondLst>
                  <p:endCondLst>
                    <p:cond evt="onStopAudio" delay="0">
                      <p:tgtEl>
                        <p:sldTgt/>
                      </p:tgtEl>
                    </p:cond>
                  </p:endCondLst>
                </p:cTn>
                <p:tgtEl>
                  <p:spTgt spid="2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E415451-91F2-9C92-2BB9-F6E61C7BD6DF}"/>
              </a:ext>
            </a:extLst>
          </p:cNvPr>
          <p:cNvPicPr>
            <a:picLocks noChangeAspect="1"/>
          </p:cNvPicPr>
          <p:nvPr/>
        </p:nvPicPr>
        <p:blipFill>
          <a:blip r:embed="rId6">
            <a:extLst>
              <a:ext uri="{28A0092B-C50C-407E-A947-70E740481C1C}">
                <a14:useLocalDpi xmlns:a14="http://schemas.microsoft.com/office/drawing/2010/main" val="0"/>
              </a:ext>
            </a:extLst>
          </a:blip>
          <a:srcRect t="82361" b="8651"/>
          <a:stretch/>
        </p:blipFill>
        <p:spPr>
          <a:xfrm>
            <a:off x="1728220" y="1005839"/>
            <a:ext cx="10463780" cy="1217099"/>
          </a:xfrm>
          <a:prstGeom prst="rect">
            <a:avLst/>
          </a:prstGeom>
        </p:spPr>
      </p:pic>
      <p:sp>
        <p:nvSpPr>
          <p:cNvPr id="4" name="TextBox 3">
            <a:extLst>
              <a:ext uri="{FF2B5EF4-FFF2-40B4-BE49-F238E27FC236}">
                <a16:creationId xmlns:a16="http://schemas.microsoft.com/office/drawing/2014/main" id="{1776F3BA-7217-46D4-98BD-6A46F6335C55}"/>
              </a:ext>
            </a:extLst>
          </p:cNvPr>
          <p:cNvSpPr txBox="1"/>
          <p:nvPr/>
        </p:nvSpPr>
        <p:spPr>
          <a:xfrm>
            <a:off x="1686910" y="98612"/>
            <a:ext cx="10505090" cy="369332"/>
          </a:xfrm>
          <a:prstGeom prst="rect">
            <a:avLst/>
          </a:prstGeom>
          <a:solidFill>
            <a:srgbClr val="566665"/>
          </a:solidFill>
        </p:spPr>
        <p:txBody>
          <a:bodyPr wrap="square" rtlCol="0">
            <a:spAutoFit/>
          </a:bodyPr>
          <a:lstStyle/>
          <a:p>
            <a:pPr algn="ctr"/>
            <a:r>
              <a:rPr lang="en-US" dirty="0">
                <a:solidFill>
                  <a:schemeClr val="accent3">
                    <a:lumMod val="90000"/>
                  </a:schemeClr>
                </a:solidFill>
              </a:rPr>
              <a:t>Definition of Legal Restraint</a:t>
            </a:r>
          </a:p>
        </p:txBody>
      </p:sp>
      <p:pic>
        <p:nvPicPr>
          <p:cNvPr id="29" name="Picture 28">
            <a:extLst>
              <a:ext uri="{FF2B5EF4-FFF2-40B4-BE49-F238E27FC236}">
                <a16:creationId xmlns:a16="http://schemas.microsoft.com/office/drawing/2014/main" id="{194FACDD-EF6E-8318-64AA-CC842D0FC4A4}"/>
              </a:ext>
            </a:extLst>
          </p:cNvPr>
          <p:cNvPicPr>
            <a:picLocks noChangeAspect="1"/>
          </p:cNvPicPr>
          <p:nvPr/>
        </p:nvPicPr>
        <p:blipFill>
          <a:blip r:embed="rId7" cstate="print">
            <a:clrChange>
              <a:clrFrom>
                <a:srgbClr val="FFFFFF"/>
              </a:clrFrom>
              <a:clrTo>
                <a:srgbClr val="FFFFFF">
                  <a:alpha val="0"/>
                </a:srgbClr>
              </a:clrTo>
            </a:clrChange>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rot="19130427">
            <a:off x="2521719" y="1565524"/>
            <a:ext cx="612974" cy="308403"/>
          </a:xfrm>
          <a:prstGeom prst="rect">
            <a:avLst/>
          </a:prstGeom>
        </p:spPr>
      </p:pic>
      <p:sp>
        <p:nvSpPr>
          <p:cNvPr id="28" name="Oval 27">
            <a:extLst>
              <a:ext uri="{FF2B5EF4-FFF2-40B4-BE49-F238E27FC236}">
                <a16:creationId xmlns:a16="http://schemas.microsoft.com/office/drawing/2014/main" id="{BE87256F-9C92-F8DF-1574-68143EEDD4E3}"/>
              </a:ext>
            </a:extLst>
          </p:cNvPr>
          <p:cNvSpPr/>
          <p:nvPr/>
        </p:nvSpPr>
        <p:spPr bwMode="auto">
          <a:xfrm>
            <a:off x="3928191" y="1719726"/>
            <a:ext cx="4805906" cy="298260"/>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charset="0"/>
            </a:endParaRPr>
          </a:p>
        </p:txBody>
      </p:sp>
      <p:sp>
        <p:nvSpPr>
          <p:cNvPr id="9" name="TextBox 8">
            <a:extLst>
              <a:ext uri="{FF2B5EF4-FFF2-40B4-BE49-F238E27FC236}">
                <a16:creationId xmlns:a16="http://schemas.microsoft.com/office/drawing/2014/main" id="{D1C186B3-816C-EB56-95F5-DACDA15C4543}"/>
              </a:ext>
            </a:extLst>
          </p:cNvPr>
          <p:cNvSpPr txBox="1"/>
          <p:nvPr/>
        </p:nvSpPr>
        <p:spPr>
          <a:xfrm>
            <a:off x="2166937" y="2579598"/>
            <a:ext cx="9893684" cy="3847207"/>
          </a:xfrm>
          <a:prstGeom prst="rect">
            <a:avLst/>
          </a:prstGeom>
          <a:noFill/>
        </p:spPr>
        <p:txBody>
          <a:bodyPr wrap="square" rtlCol="0">
            <a:spAutoFit/>
          </a:bodyPr>
          <a:lstStyle/>
          <a:p>
            <a:r>
              <a:rPr lang="en-US" sz="3200" dirty="0"/>
              <a:t>As of July 1, 2025, Post-Release  will be scored the same as Supervised Probation after Incarceration.</a:t>
            </a:r>
          </a:p>
          <a:p>
            <a:endParaRPr lang="en-US" sz="3200" dirty="0"/>
          </a:p>
          <a:p>
            <a:endParaRPr lang="en-US" sz="3200" dirty="0"/>
          </a:p>
          <a:p>
            <a:endParaRPr lang="en-US" sz="3200" dirty="0"/>
          </a:p>
          <a:p>
            <a:endParaRPr lang="en-US" sz="3200" dirty="0"/>
          </a:p>
          <a:p>
            <a:endParaRPr lang="en-US" sz="3200" dirty="0"/>
          </a:p>
          <a:p>
            <a:r>
              <a:rPr lang="en-US" sz="2000" dirty="0"/>
              <a:t>* The manual and Worksheets were printed prior to the legislation being signed.</a:t>
            </a:r>
          </a:p>
        </p:txBody>
      </p:sp>
      <p:pic>
        <p:nvPicPr>
          <p:cNvPr id="13" name="Audio 12">
            <a:hlinkClick r:id="" action="ppaction://media"/>
            <a:extLst>
              <a:ext uri="{FF2B5EF4-FFF2-40B4-BE49-F238E27FC236}">
                <a16:creationId xmlns:a16="http://schemas.microsoft.com/office/drawing/2014/main" id="{54AE3D3A-4BBD-9900-3B9D-DE5B0971C47C}"/>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050768942"/>
      </p:ext>
    </p:extLst>
  </p:cSld>
  <p:clrMapOvr>
    <a:masterClrMapping/>
  </p:clrMapOvr>
  <mc:AlternateContent xmlns:mc="http://schemas.openxmlformats.org/markup-compatibility/2006" xmlns:p14="http://schemas.microsoft.com/office/powerpoint/2010/main">
    <mc:Choice Requires="p14">
      <p:transition spd="med" p14:dur="700" advTm="16158">
        <p:fade/>
      </p:transition>
    </mc:Choice>
    <mc:Fallback xmlns="">
      <p:transition spd="med" advTm="161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p:cTn id="11" dur="500" fill="hold"/>
                                        <p:tgtEl>
                                          <p:spTgt spid="29"/>
                                        </p:tgtEl>
                                        <p:attrNameLst>
                                          <p:attrName>ppt_w</p:attrName>
                                        </p:attrNameLst>
                                      </p:cBhvr>
                                      <p:tavLst>
                                        <p:tav tm="0">
                                          <p:val>
                                            <p:fltVal val="0"/>
                                          </p:val>
                                        </p:tav>
                                        <p:tav tm="100000">
                                          <p:val>
                                            <p:strVal val="#ppt_w"/>
                                          </p:val>
                                        </p:tav>
                                      </p:tavLst>
                                    </p:anim>
                                    <p:anim calcmode="lin" valueType="num">
                                      <p:cBhvr>
                                        <p:cTn id="12" dur="500" fill="hold"/>
                                        <p:tgtEl>
                                          <p:spTgt spid="29"/>
                                        </p:tgtEl>
                                        <p:attrNameLst>
                                          <p:attrName>ppt_h</p:attrName>
                                        </p:attrNameLst>
                                      </p:cBhvr>
                                      <p:tavLst>
                                        <p:tav tm="0">
                                          <p:val>
                                            <p:fltVal val="0"/>
                                          </p:val>
                                        </p:tav>
                                        <p:tav tm="100000">
                                          <p:val>
                                            <p:strVal val="#ppt_h"/>
                                          </p:val>
                                        </p:tav>
                                      </p:tavLst>
                                    </p:anim>
                                    <p:animEffect transition="in" filter="fade">
                                      <p:cBhvr>
                                        <p:cTn id="13" dur="500"/>
                                        <p:tgtEl>
                                          <p:spTgt spid="29"/>
                                        </p:tgtEl>
                                      </p:cBhvr>
                                    </p:animEffect>
                                  </p:childTnLst>
                                </p:cTn>
                              </p:par>
                              <p:par>
                                <p:cTn id="14" presetID="53"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heel(1)">
                                      <p:cBhvr>
                                        <p:cTn id="21"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13"/>
                </p:tgtEl>
              </p:cMediaNode>
            </p:audio>
          </p:childTnLst>
        </p:cTn>
      </p:par>
    </p:tnLst>
    <p:bldLst>
      <p:bldP spid="2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10" descr="manu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3300" y="5562600"/>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3822095" y="1717789"/>
            <a:ext cx="5943600" cy="1645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16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14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14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14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14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1400">
                <a:solidFill>
                  <a:schemeClr val="tx1"/>
                </a:solidFill>
                <a:effectLst>
                  <a:outerShdw blurRad="38100" dist="38100" dir="2700000" algn="tl">
                    <a:srgbClr val="FFFFFF"/>
                  </a:outerShdw>
                </a:effectLst>
                <a:latin typeface="+mn-lt"/>
              </a:defRPr>
            </a:lvl9pPr>
          </a:lstStyle>
          <a:p>
            <a:pPr marL="0" indent="0" eaLnBrk="1" hangingPunct="1">
              <a:lnSpc>
                <a:spcPct val="90000"/>
              </a:lnSpc>
              <a:buSzPct val="35000"/>
              <a:buNone/>
              <a:defRPr/>
            </a:pPr>
            <a:endParaRPr lang="en-US" sz="2000" kern="0" dirty="0"/>
          </a:p>
          <a:p>
            <a:pPr marL="0" indent="0" eaLnBrk="1" hangingPunct="1">
              <a:lnSpc>
                <a:spcPct val="90000"/>
              </a:lnSpc>
              <a:buSzPct val="35000"/>
              <a:buNone/>
              <a:defRPr/>
            </a:pPr>
            <a:endParaRPr lang="en-US" sz="2000" kern="0" dirty="0"/>
          </a:p>
          <a:p>
            <a:pPr marL="0" indent="0" eaLnBrk="1" hangingPunct="1">
              <a:lnSpc>
                <a:spcPct val="90000"/>
              </a:lnSpc>
              <a:buSzPct val="35000"/>
              <a:buNone/>
              <a:defRPr/>
            </a:pPr>
            <a:r>
              <a:rPr lang="en-US" sz="3600" kern="0" dirty="0"/>
              <a:t>A few important reminders:</a:t>
            </a:r>
          </a:p>
          <a:p>
            <a:pPr eaLnBrk="1" hangingPunct="1">
              <a:lnSpc>
                <a:spcPct val="90000"/>
              </a:lnSpc>
              <a:buSzPct val="35000"/>
              <a:buFontTx/>
              <a:buChar char="•"/>
              <a:defRPr/>
            </a:pPr>
            <a:endParaRPr lang="en-US" sz="1500" kern="0" dirty="0"/>
          </a:p>
          <a:p>
            <a:pPr eaLnBrk="1" hangingPunct="1">
              <a:lnSpc>
                <a:spcPct val="90000"/>
              </a:lnSpc>
              <a:buSzPct val="35000"/>
              <a:buFontTx/>
              <a:buChar char="•"/>
              <a:defRPr/>
            </a:pPr>
            <a:endParaRPr lang="en-US" sz="1500" kern="0" dirty="0"/>
          </a:p>
          <a:p>
            <a:pPr eaLnBrk="1" hangingPunct="1">
              <a:lnSpc>
                <a:spcPct val="90000"/>
              </a:lnSpc>
              <a:buSzPct val="35000"/>
              <a:buFontTx/>
              <a:buChar char="•"/>
              <a:defRPr/>
            </a:pPr>
            <a:endParaRPr lang="en-US" sz="1500" kern="0" dirty="0"/>
          </a:p>
          <a:p>
            <a:pPr eaLnBrk="1" hangingPunct="1">
              <a:lnSpc>
                <a:spcPct val="90000"/>
              </a:lnSpc>
              <a:buSzPct val="35000"/>
              <a:buFontTx/>
              <a:buChar char="•"/>
              <a:defRPr/>
            </a:pPr>
            <a:endParaRPr lang="en-US" sz="1500" kern="0" dirty="0"/>
          </a:p>
        </p:txBody>
      </p:sp>
      <p:pic>
        <p:nvPicPr>
          <p:cNvPr id="21" name="Audio 20">
            <a:hlinkClick r:id="" action="ppaction://media"/>
            <a:extLst>
              <a:ext uri="{FF2B5EF4-FFF2-40B4-BE49-F238E27FC236}">
                <a16:creationId xmlns:a16="http://schemas.microsoft.com/office/drawing/2014/main" id="{E86788AA-227F-8F72-B1FA-4B01F471DCB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93179658"/>
      </p:ext>
    </p:extLst>
  </p:cSld>
  <p:clrMapOvr>
    <a:masterClrMapping/>
  </p:clrMapOvr>
  <p:transition spd="med" advTm="294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9" name="Text Box 5"/>
          <p:cNvSpPr txBox="1">
            <a:spLocks noChangeArrowheads="1"/>
          </p:cNvSpPr>
          <p:nvPr/>
        </p:nvSpPr>
        <p:spPr bwMode="auto">
          <a:xfrm>
            <a:off x="3124200" y="6172201"/>
            <a:ext cx="70866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1400" i="1" dirty="0">
              <a:solidFill>
                <a:schemeClr val="folHlink"/>
              </a:solidFill>
            </a:endParaRPr>
          </a:p>
        </p:txBody>
      </p:sp>
      <p:pic>
        <p:nvPicPr>
          <p:cNvPr id="4" name="Picture 3">
            <a:extLst>
              <a:ext uri="{FF2B5EF4-FFF2-40B4-BE49-F238E27FC236}">
                <a16:creationId xmlns:a16="http://schemas.microsoft.com/office/drawing/2014/main" id="{C22A1EA2-CAC0-4195-9FC7-5BD3B5C47B80}"/>
              </a:ext>
            </a:extLst>
          </p:cNvPr>
          <p:cNvPicPr>
            <a:picLocks noChangeAspect="1"/>
          </p:cNvPicPr>
          <p:nvPr/>
        </p:nvPicPr>
        <p:blipFill rotWithShape="1">
          <a:blip r:embed="rId6">
            <a:extLst>
              <a:ext uri="{28A0092B-C50C-407E-A947-70E740481C1C}">
                <a14:useLocalDpi xmlns:a14="http://schemas.microsoft.com/office/drawing/2010/main" val="0"/>
              </a:ext>
            </a:extLst>
          </a:blip>
          <a:srcRect l="36635" t="11504" r="36806" b="56863"/>
          <a:stretch/>
        </p:blipFill>
        <p:spPr>
          <a:xfrm>
            <a:off x="7742682" y="0"/>
            <a:ext cx="4449318"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157C1F1C-741D-4ECC-9F80-4BDBC6AFA329}"/>
              </a:ext>
            </a:extLst>
          </p:cNvPr>
          <p:cNvSpPr txBox="1"/>
          <p:nvPr/>
        </p:nvSpPr>
        <p:spPr>
          <a:xfrm>
            <a:off x="2002536" y="378022"/>
            <a:ext cx="5740146" cy="2308324"/>
          </a:xfrm>
          <a:prstGeom prst="rect">
            <a:avLst/>
          </a:prstGeom>
          <a:noFill/>
        </p:spPr>
        <p:txBody>
          <a:bodyPr wrap="square" rtlCol="0">
            <a:spAutoFit/>
          </a:bodyPr>
          <a:lstStyle/>
          <a:p>
            <a:r>
              <a:rPr lang="en-US" sz="2400" dirty="0"/>
              <a:t>Per </a:t>
            </a:r>
            <a:r>
              <a:rPr lang="en-US" sz="2400" b="1" dirty="0">
                <a:latin typeface="+mn-lt"/>
              </a:rPr>
              <a:t>§ 19.2-298.01(E) </a:t>
            </a:r>
            <a:r>
              <a:rPr lang="en-US" sz="2400" dirty="0"/>
              <a:t>Sentencing Guidelines must be submitted for every felony sentencing event, including cases that will result in deferred findings.</a:t>
            </a:r>
          </a:p>
          <a:p>
            <a:pPr marL="285750" indent="-285750">
              <a:buFont typeface="Arial" panose="020B0604020202020204" pitchFamily="34" charset="0"/>
              <a:buChar char="•"/>
            </a:pPr>
            <a:endParaRPr lang="en-US" sz="2400" dirty="0"/>
          </a:p>
          <a:p>
            <a:endParaRPr lang="en-US" sz="2400" dirty="0"/>
          </a:p>
        </p:txBody>
      </p:sp>
      <p:pic>
        <p:nvPicPr>
          <p:cNvPr id="13" name="Audio 12">
            <a:hlinkClick r:id="" action="ppaction://media"/>
            <a:extLst>
              <a:ext uri="{FF2B5EF4-FFF2-40B4-BE49-F238E27FC236}">
                <a16:creationId xmlns:a16="http://schemas.microsoft.com/office/drawing/2014/main" id="{81AB5B48-49E2-E41F-12A6-EF243107C010}"/>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148590546"/>
      </p:ext>
    </p:extLst>
  </p:cSld>
  <p:clrMapOvr>
    <a:masterClrMapping/>
  </p:clrMapOvr>
  <mc:AlternateContent xmlns:mc="http://schemas.openxmlformats.org/markup-compatibility/2006" xmlns:p14="http://schemas.microsoft.com/office/powerpoint/2010/main">
    <mc:Choice Requires="p14">
      <p:transition spd="med" p14:dur="700" advTm="11301">
        <p:fade/>
      </p:transition>
    </mc:Choice>
    <mc:Fallback xmlns="">
      <p:transition spd="med" advTm="11301">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0"/>
                            </p:stCondLst>
                            <p:childTnLst>
                              <p:par>
                                <p:cTn id="8" presetID="55" presetClass="entr" presetSubtype="0" fill="hold" grpId="0" nodeType="afterEffect" nodePh="1">
                                  <p:stCondLst>
                                    <p:cond delay="0"/>
                                  </p:stCondLst>
                                  <p:endCondLst>
                                    <p:cond evt="begin" delay="0">
                                      <p:tn val="8"/>
                                    </p:cond>
                                  </p:endCondLst>
                                  <p:childTnLst>
                                    <p:set>
                                      <p:cBhvr>
                                        <p:cTn id="9" dur="1" fill="hold">
                                          <p:stCondLst>
                                            <p:cond delay="0"/>
                                          </p:stCondLst>
                                        </p:cTn>
                                        <p:tgtEl>
                                          <p:spTgt spid="139269"/>
                                        </p:tgtEl>
                                        <p:attrNameLst>
                                          <p:attrName>style.visibility</p:attrName>
                                        </p:attrNameLst>
                                      </p:cBhvr>
                                      <p:to>
                                        <p:strVal val="visible"/>
                                      </p:to>
                                    </p:set>
                                    <p:anim calcmode="lin" valueType="num">
                                      <p:cBhvr>
                                        <p:cTn id="10" dur="1000" fill="hold"/>
                                        <p:tgtEl>
                                          <p:spTgt spid="139269"/>
                                        </p:tgtEl>
                                        <p:attrNameLst>
                                          <p:attrName>ppt_w</p:attrName>
                                        </p:attrNameLst>
                                      </p:cBhvr>
                                      <p:tavLst>
                                        <p:tav tm="0">
                                          <p:val>
                                            <p:strVal val="#ppt_w*0.70"/>
                                          </p:val>
                                        </p:tav>
                                        <p:tav tm="100000">
                                          <p:val>
                                            <p:strVal val="#ppt_w"/>
                                          </p:val>
                                        </p:tav>
                                      </p:tavLst>
                                    </p:anim>
                                    <p:anim calcmode="lin" valueType="num">
                                      <p:cBhvr>
                                        <p:cTn id="11" dur="1000" fill="hold"/>
                                        <p:tgtEl>
                                          <p:spTgt spid="139269"/>
                                        </p:tgtEl>
                                        <p:attrNameLst>
                                          <p:attrName>ppt_h</p:attrName>
                                        </p:attrNameLst>
                                      </p:cBhvr>
                                      <p:tavLst>
                                        <p:tav tm="0">
                                          <p:val>
                                            <p:strVal val="#ppt_h"/>
                                          </p:val>
                                        </p:tav>
                                        <p:tav tm="100000">
                                          <p:val>
                                            <p:strVal val="#ppt_h"/>
                                          </p:val>
                                        </p:tav>
                                      </p:tavLst>
                                    </p:anim>
                                    <p:animEffect transition="in" filter="fade">
                                      <p:cBhvr>
                                        <p:cTn id="12" dur="1000"/>
                                        <p:tgtEl>
                                          <p:spTgt spid="13926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3"/>
                </p:tgtEl>
              </p:cMediaNode>
            </p:audio>
          </p:childTnLst>
        </p:cTn>
      </p:par>
    </p:tnLst>
    <p:bldLst>
      <p:bldP spid="139269"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9269" name="Text Box 5"/>
          <p:cNvSpPr txBox="1">
            <a:spLocks noChangeArrowheads="1"/>
          </p:cNvSpPr>
          <p:nvPr/>
        </p:nvSpPr>
        <p:spPr bwMode="auto">
          <a:xfrm>
            <a:off x="3124200" y="6172201"/>
            <a:ext cx="70866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1400" i="1" dirty="0">
              <a:solidFill>
                <a:schemeClr val="folHlink"/>
              </a:solidFill>
            </a:endParaRPr>
          </a:p>
        </p:txBody>
      </p:sp>
      <p:pic>
        <p:nvPicPr>
          <p:cNvPr id="4" name="Picture 3">
            <a:extLst>
              <a:ext uri="{FF2B5EF4-FFF2-40B4-BE49-F238E27FC236}">
                <a16:creationId xmlns:a16="http://schemas.microsoft.com/office/drawing/2014/main" id="{C22A1EA2-CAC0-4195-9FC7-5BD3B5C47B80}"/>
              </a:ext>
            </a:extLst>
          </p:cNvPr>
          <p:cNvPicPr>
            <a:picLocks noChangeAspect="1"/>
          </p:cNvPicPr>
          <p:nvPr/>
        </p:nvPicPr>
        <p:blipFill rotWithShape="1">
          <a:blip r:embed="rId6">
            <a:extLst>
              <a:ext uri="{28A0092B-C50C-407E-A947-70E740481C1C}">
                <a14:useLocalDpi xmlns:a14="http://schemas.microsoft.com/office/drawing/2010/main" val="0"/>
              </a:ext>
            </a:extLst>
          </a:blip>
          <a:srcRect l="36635" t="11504" r="36806" b="70695"/>
          <a:stretch/>
        </p:blipFill>
        <p:spPr>
          <a:xfrm>
            <a:off x="-13992" y="45720"/>
            <a:ext cx="4390009" cy="38078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157C1F1C-741D-4ECC-9F80-4BDBC6AFA329}"/>
              </a:ext>
            </a:extLst>
          </p:cNvPr>
          <p:cNvSpPr txBox="1"/>
          <p:nvPr/>
        </p:nvSpPr>
        <p:spPr>
          <a:xfrm>
            <a:off x="621790" y="4013901"/>
            <a:ext cx="6299273" cy="2677656"/>
          </a:xfrm>
          <a:prstGeom prst="rect">
            <a:avLst/>
          </a:prstGeom>
          <a:noFill/>
        </p:spPr>
        <p:txBody>
          <a:bodyPr wrap="square" rtlCol="0">
            <a:spAutoFit/>
          </a:bodyPr>
          <a:lstStyle/>
          <a:p>
            <a:endParaRPr lang="en-US" sz="2400" dirty="0"/>
          </a:p>
          <a:p>
            <a:r>
              <a:rPr lang="en-US" sz="2400" dirty="0"/>
              <a:t>In deferred cases, the judge would check:</a:t>
            </a:r>
          </a:p>
          <a:p>
            <a:endParaRPr lang="en-US" sz="2400" dirty="0"/>
          </a:p>
          <a:p>
            <a:pPr marL="342900" indent="-342900">
              <a:buFont typeface="Arial" panose="020B0604020202020204" pitchFamily="34" charset="0"/>
              <a:buChar char="•"/>
            </a:pPr>
            <a:r>
              <a:rPr lang="en-US" sz="2400" dirty="0"/>
              <a:t>Taken Under Advisements &amp; </a:t>
            </a:r>
          </a:p>
          <a:p>
            <a:pPr marL="342900" indent="-342900">
              <a:buFont typeface="Arial" panose="020B0604020202020204" pitchFamily="34" charset="0"/>
              <a:buChar char="•"/>
            </a:pPr>
            <a:r>
              <a:rPr lang="en-US" sz="2400" dirty="0"/>
              <a:t>Other Sentencing Programs</a:t>
            </a:r>
          </a:p>
          <a:p>
            <a:endParaRPr lang="en-US" sz="2400" dirty="0"/>
          </a:p>
          <a:p>
            <a:endParaRPr lang="en-US" sz="2400" dirty="0"/>
          </a:p>
        </p:txBody>
      </p:sp>
      <p:pic>
        <p:nvPicPr>
          <p:cNvPr id="2" name="Picture 1">
            <a:extLst>
              <a:ext uri="{FF2B5EF4-FFF2-40B4-BE49-F238E27FC236}">
                <a16:creationId xmlns:a16="http://schemas.microsoft.com/office/drawing/2014/main" id="{964B5249-9001-2763-1760-0BED66C1055E}"/>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7583925" y="2230"/>
            <a:ext cx="4608075" cy="6858000"/>
          </a:xfrm>
          <a:prstGeom prst="rect">
            <a:avLst/>
          </a:prstGeom>
        </p:spPr>
      </p:pic>
      <p:sp>
        <p:nvSpPr>
          <p:cNvPr id="3" name="Multiplication Sign 2">
            <a:extLst>
              <a:ext uri="{FF2B5EF4-FFF2-40B4-BE49-F238E27FC236}">
                <a16:creationId xmlns:a16="http://schemas.microsoft.com/office/drawing/2014/main" id="{B564B1D0-6520-5181-1564-15632149DEDB}"/>
              </a:ext>
            </a:extLst>
          </p:cNvPr>
          <p:cNvSpPr/>
          <p:nvPr/>
        </p:nvSpPr>
        <p:spPr bwMode="auto">
          <a:xfrm>
            <a:off x="7480949" y="1611427"/>
            <a:ext cx="411861" cy="411480"/>
          </a:xfrm>
          <a:prstGeom prst="mathMultiply">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charset="0"/>
            </a:endParaRPr>
          </a:p>
        </p:txBody>
      </p:sp>
      <p:sp>
        <p:nvSpPr>
          <p:cNvPr id="7" name="Oval 6">
            <a:extLst>
              <a:ext uri="{FF2B5EF4-FFF2-40B4-BE49-F238E27FC236}">
                <a16:creationId xmlns:a16="http://schemas.microsoft.com/office/drawing/2014/main" id="{B6B92AFF-35AA-DCC3-4E5F-A93B8E14215D}"/>
              </a:ext>
            </a:extLst>
          </p:cNvPr>
          <p:cNvSpPr/>
          <p:nvPr/>
        </p:nvSpPr>
        <p:spPr bwMode="auto">
          <a:xfrm>
            <a:off x="7441349" y="1525104"/>
            <a:ext cx="1932346" cy="653111"/>
          </a:xfrm>
          <a:prstGeom prst="ellipse">
            <a:avLst/>
          </a:prstGeom>
          <a:noFill/>
          <a:ln w="412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charset="0"/>
            </a:endParaRPr>
          </a:p>
        </p:txBody>
      </p:sp>
      <p:sp>
        <p:nvSpPr>
          <p:cNvPr id="8" name="Arrow: Right 7">
            <a:extLst>
              <a:ext uri="{FF2B5EF4-FFF2-40B4-BE49-F238E27FC236}">
                <a16:creationId xmlns:a16="http://schemas.microsoft.com/office/drawing/2014/main" id="{D6005929-2F00-3701-F374-4021521E33BD}"/>
              </a:ext>
            </a:extLst>
          </p:cNvPr>
          <p:cNvSpPr/>
          <p:nvPr/>
        </p:nvSpPr>
        <p:spPr bwMode="auto">
          <a:xfrm>
            <a:off x="6605517" y="4318256"/>
            <a:ext cx="978408" cy="484632"/>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charset="0"/>
            </a:endParaRPr>
          </a:p>
        </p:txBody>
      </p:sp>
      <p:pic>
        <p:nvPicPr>
          <p:cNvPr id="22" name="Audio 21">
            <a:hlinkClick r:id="" action="ppaction://media"/>
            <a:extLst>
              <a:ext uri="{FF2B5EF4-FFF2-40B4-BE49-F238E27FC236}">
                <a16:creationId xmlns:a16="http://schemas.microsoft.com/office/drawing/2014/main" id="{A059EB8B-24E8-65D7-C8D8-215D20385413}"/>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825595957"/>
      </p:ext>
    </p:extLst>
  </p:cSld>
  <p:clrMapOvr>
    <a:masterClrMapping/>
  </p:clrMapOvr>
  <mc:AlternateContent xmlns:mc="http://schemas.openxmlformats.org/markup-compatibility/2006" xmlns:p14="http://schemas.microsoft.com/office/powerpoint/2010/main">
    <mc:Choice Requires="p14">
      <p:transition spd="med" p14:dur="700" advTm="8190">
        <p:fade/>
      </p:transition>
    </mc:Choice>
    <mc:Fallback xmlns="">
      <p:transition spd="med" advTm="819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par>
                          <p:cTn id="7" fill="hold">
                            <p:stCondLst>
                              <p:cond delay="0"/>
                            </p:stCondLst>
                            <p:childTnLst>
                              <p:par>
                                <p:cTn id="8" presetID="55" presetClass="entr" presetSubtype="0" fill="hold" grpId="0" nodeType="afterEffect" nodePh="1">
                                  <p:stCondLst>
                                    <p:cond delay="0"/>
                                  </p:stCondLst>
                                  <p:endCondLst>
                                    <p:cond evt="begin" delay="0">
                                      <p:tn val="8"/>
                                    </p:cond>
                                  </p:endCondLst>
                                  <p:childTnLst>
                                    <p:set>
                                      <p:cBhvr>
                                        <p:cTn id="9" dur="1" fill="hold">
                                          <p:stCondLst>
                                            <p:cond delay="0"/>
                                          </p:stCondLst>
                                        </p:cTn>
                                        <p:tgtEl>
                                          <p:spTgt spid="139269"/>
                                        </p:tgtEl>
                                        <p:attrNameLst>
                                          <p:attrName>style.visibility</p:attrName>
                                        </p:attrNameLst>
                                      </p:cBhvr>
                                      <p:to>
                                        <p:strVal val="visible"/>
                                      </p:to>
                                    </p:set>
                                    <p:anim calcmode="lin" valueType="num">
                                      <p:cBhvr>
                                        <p:cTn id="10" dur="1000" fill="hold"/>
                                        <p:tgtEl>
                                          <p:spTgt spid="139269"/>
                                        </p:tgtEl>
                                        <p:attrNameLst>
                                          <p:attrName>ppt_w</p:attrName>
                                        </p:attrNameLst>
                                      </p:cBhvr>
                                      <p:tavLst>
                                        <p:tav tm="0">
                                          <p:val>
                                            <p:strVal val="#ppt_w*0.70"/>
                                          </p:val>
                                        </p:tav>
                                        <p:tav tm="100000">
                                          <p:val>
                                            <p:strVal val="#ppt_w"/>
                                          </p:val>
                                        </p:tav>
                                      </p:tavLst>
                                    </p:anim>
                                    <p:anim calcmode="lin" valueType="num">
                                      <p:cBhvr>
                                        <p:cTn id="11" dur="1000" fill="hold"/>
                                        <p:tgtEl>
                                          <p:spTgt spid="139269"/>
                                        </p:tgtEl>
                                        <p:attrNameLst>
                                          <p:attrName>ppt_h</p:attrName>
                                        </p:attrNameLst>
                                      </p:cBhvr>
                                      <p:tavLst>
                                        <p:tav tm="0">
                                          <p:val>
                                            <p:strVal val="#ppt_h"/>
                                          </p:val>
                                        </p:tav>
                                        <p:tav tm="100000">
                                          <p:val>
                                            <p:strVal val="#ppt_h"/>
                                          </p:val>
                                        </p:tav>
                                      </p:tavLst>
                                    </p:anim>
                                    <p:animEffect transition="in" filter="fade">
                                      <p:cBhvr>
                                        <p:cTn id="12" dur="1000"/>
                                        <p:tgtEl>
                                          <p:spTgt spid="13926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2"/>
                </p:tgtEl>
              </p:cMediaNode>
            </p:audio>
          </p:childTnLst>
        </p:cTn>
      </p:par>
    </p:tnLst>
    <p:bldLst>
      <p:bldP spid="139269" grpId="0"/>
      <p:bldP spid="3"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39269" name="Text Box 5"/>
          <p:cNvSpPr txBox="1">
            <a:spLocks noChangeArrowheads="1"/>
          </p:cNvSpPr>
          <p:nvPr/>
        </p:nvSpPr>
        <p:spPr bwMode="auto">
          <a:xfrm>
            <a:off x="3124200" y="6172201"/>
            <a:ext cx="70866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1400" i="1" dirty="0">
              <a:solidFill>
                <a:schemeClr val="folHlink"/>
              </a:solidFill>
            </a:endParaRPr>
          </a:p>
        </p:txBody>
      </p:sp>
      <p:sp>
        <p:nvSpPr>
          <p:cNvPr id="5" name="TextBox 4">
            <a:extLst>
              <a:ext uri="{FF2B5EF4-FFF2-40B4-BE49-F238E27FC236}">
                <a16:creationId xmlns:a16="http://schemas.microsoft.com/office/drawing/2014/main" id="{DEDF6787-BDE9-4953-BFB1-09013745B648}"/>
              </a:ext>
            </a:extLst>
          </p:cNvPr>
          <p:cNvSpPr txBox="1"/>
          <p:nvPr/>
        </p:nvSpPr>
        <p:spPr>
          <a:xfrm>
            <a:off x="0" y="98612"/>
            <a:ext cx="12192000" cy="369332"/>
          </a:xfrm>
          <a:prstGeom prst="rect">
            <a:avLst/>
          </a:prstGeom>
          <a:solidFill>
            <a:srgbClr val="5A6532"/>
          </a:solidFill>
        </p:spPr>
        <p:txBody>
          <a:bodyPr wrap="square" rtlCol="0">
            <a:spAutoFit/>
          </a:bodyPr>
          <a:lstStyle/>
          <a:p>
            <a:pPr algn="ctr"/>
            <a:r>
              <a:rPr lang="en-US" i="1" dirty="0">
                <a:solidFill>
                  <a:schemeClr val="bg1"/>
                </a:solidFill>
                <a:latin typeface="Berlin Sans FB Demi" panose="020E0802020502020306" pitchFamily="34" charset="0"/>
              </a:rPr>
              <a:t>Deferred Findings</a:t>
            </a:r>
          </a:p>
        </p:txBody>
      </p:sp>
      <p:sp>
        <p:nvSpPr>
          <p:cNvPr id="6" name="TextBox 5">
            <a:extLst>
              <a:ext uri="{FF2B5EF4-FFF2-40B4-BE49-F238E27FC236}">
                <a16:creationId xmlns:a16="http://schemas.microsoft.com/office/drawing/2014/main" id="{157C1F1C-741D-4ECC-9F80-4BDBC6AFA329}"/>
              </a:ext>
            </a:extLst>
          </p:cNvPr>
          <p:cNvSpPr txBox="1"/>
          <p:nvPr/>
        </p:nvSpPr>
        <p:spPr>
          <a:xfrm>
            <a:off x="315309" y="914400"/>
            <a:ext cx="11745311"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In cases where the defendant has violated the conditions of the deferred findings, guidelines must be submitted to the court.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In those cases, you can clone the original guidelines submitted to the court, update them if needed, and change the “F” to a “D” for each felony offense.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endParaRPr lang="en-US" sz="2400" dirty="0"/>
          </a:p>
        </p:txBody>
      </p:sp>
      <p:sp>
        <p:nvSpPr>
          <p:cNvPr id="9" name="Rectangle 8">
            <a:extLst>
              <a:ext uri="{FF2B5EF4-FFF2-40B4-BE49-F238E27FC236}">
                <a16:creationId xmlns:a16="http://schemas.microsoft.com/office/drawing/2014/main" id="{234448F6-CE55-1785-D286-45E9B14183BC}"/>
              </a:ext>
            </a:extLst>
          </p:cNvPr>
          <p:cNvSpPr/>
          <p:nvPr/>
        </p:nvSpPr>
        <p:spPr bwMode="auto">
          <a:xfrm>
            <a:off x="5745018" y="2872510"/>
            <a:ext cx="3084946" cy="173643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charset="0"/>
            </a:endParaRPr>
          </a:p>
        </p:txBody>
      </p:sp>
      <p:sp>
        <p:nvSpPr>
          <p:cNvPr id="11" name="Rectangle 10">
            <a:extLst>
              <a:ext uri="{FF2B5EF4-FFF2-40B4-BE49-F238E27FC236}">
                <a16:creationId xmlns:a16="http://schemas.microsoft.com/office/drawing/2014/main" id="{91DFD451-024A-83C6-4616-C0F96661E23E}"/>
              </a:ext>
            </a:extLst>
          </p:cNvPr>
          <p:cNvSpPr/>
          <p:nvPr/>
        </p:nvSpPr>
        <p:spPr bwMode="auto">
          <a:xfrm>
            <a:off x="8229600" y="3474720"/>
            <a:ext cx="1834561" cy="40233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Tahoma" charset="0"/>
            </a:endParaRPr>
          </a:p>
        </p:txBody>
      </p:sp>
      <p:pic>
        <p:nvPicPr>
          <p:cNvPr id="28" name="Audio 27">
            <a:hlinkClick r:id="" action="ppaction://media"/>
            <a:extLst>
              <a:ext uri="{FF2B5EF4-FFF2-40B4-BE49-F238E27FC236}">
                <a16:creationId xmlns:a16="http://schemas.microsoft.com/office/drawing/2014/main" id="{0660E2AA-C05F-3029-577F-34A53BE81573}"/>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284300740"/>
      </p:ext>
    </p:extLst>
  </p:cSld>
  <p:clrMapOvr>
    <a:masterClrMapping/>
  </p:clrMapOvr>
  <mc:AlternateContent xmlns:mc="http://schemas.openxmlformats.org/markup-compatibility/2006" xmlns:p14="http://schemas.microsoft.com/office/powerpoint/2010/main">
    <mc:Choice Requires="p14">
      <p:transition spd="med" p14:dur="700" advTm="19630">
        <p:fade/>
      </p:transition>
    </mc:Choice>
    <mc:Fallback xmlns="">
      <p:transition spd="med" advTm="196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nodePh="1">
                                  <p:stCondLst>
                                    <p:cond delay="0"/>
                                  </p:stCondLst>
                                  <p:endCondLst>
                                    <p:cond evt="begin" delay="0">
                                      <p:tn val="9"/>
                                    </p:cond>
                                  </p:endCondLst>
                                  <p:childTnLst>
                                    <p:set>
                                      <p:cBhvr>
                                        <p:cTn id="10" dur="1" fill="hold">
                                          <p:stCondLst>
                                            <p:cond delay="0"/>
                                          </p:stCondLst>
                                        </p:cTn>
                                        <p:tgtEl>
                                          <p:spTgt spid="139269"/>
                                        </p:tgtEl>
                                        <p:attrNameLst>
                                          <p:attrName>style.visibility</p:attrName>
                                        </p:attrNameLst>
                                      </p:cBhvr>
                                      <p:to>
                                        <p:strVal val="visible"/>
                                      </p:to>
                                    </p:set>
                                    <p:anim calcmode="lin" valueType="num">
                                      <p:cBhvr>
                                        <p:cTn id="11" dur="1000" fill="hold"/>
                                        <p:tgtEl>
                                          <p:spTgt spid="139269"/>
                                        </p:tgtEl>
                                        <p:attrNameLst>
                                          <p:attrName>ppt_w</p:attrName>
                                        </p:attrNameLst>
                                      </p:cBhvr>
                                      <p:tavLst>
                                        <p:tav tm="0">
                                          <p:val>
                                            <p:strVal val="#ppt_w*0.70"/>
                                          </p:val>
                                        </p:tav>
                                        <p:tav tm="100000">
                                          <p:val>
                                            <p:strVal val="#ppt_w"/>
                                          </p:val>
                                        </p:tav>
                                      </p:tavLst>
                                    </p:anim>
                                    <p:anim calcmode="lin" valueType="num">
                                      <p:cBhvr>
                                        <p:cTn id="12" dur="1000" fill="hold"/>
                                        <p:tgtEl>
                                          <p:spTgt spid="139269"/>
                                        </p:tgtEl>
                                        <p:attrNameLst>
                                          <p:attrName>ppt_h</p:attrName>
                                        </p:attrNameLst>
                                      </p:cBhvr>
                                      <p:tavLst>
                                        <p:tav tm="0">
                                          <p:val>
                                            <p:strVal val="#ppt_h"/>
                                          </p:val>
                                        </p:tav>
                                        <p:tav tm="100000">
                                          <p:val>
                                            <p:strVal val="#ppt_h"/>
                                          </p:val>
                                        </p:tav>
                                      </p:tavLst>
                                    </p:anim>
                                    <p:animEffect transition="in" filter="fade">
                                      <p:cBhvr>
                                        <p:cTn id="13" dur="1000"/>
                                        <p:tgtEl>
                                          <p:spTgt spid="139269"/>
                                        </p:tgtEl>
                                      </p:cBhvr>
                                    </p:animEffect>
                                  </p:childTnLst>
                                </p:cTn>
                              </p:par>
                            </p:childTnLst>
                          </p:cTn>
                        </p:par>
                        <p:par>
                          <p:cTn id="14" fill="hold">
                            <p:stCondLst>
                              <p:cond delay="1000"/>
                            </p:stCondLst>
                            <p:childTnLst>
                              <p:par>
                                <p:cTn id="15" presetID="1" presetClass="entr" presetSubtype="0" fill="hold" grpId="0" nodeType="afterEffect" nodePh="1">
                                  <p:stCondLst>
                                    <p:cond delay="0"/>
                                  </p:stCondLst>
                                  <p:endCondLst>
                                    <p:cond evt="begin" delay="0">
                                      <p:tn val="15"/>
                                    </p:cond>
                                  </p:end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8"/>
                </p:tgtEl>
              </p:cMediaNode>
            </p:audio>
          </p:childTnLst>
        </p:cTn>
      </p:par>
    </p:tnLst>
    <p:bldLst>
      <p:bldP spid="139269"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39269" name="Text Box 5"/>
          <p:cNvSpPr txBox="1">
            <a:spLocks noChangeArrowheads="1"/>
          </p:cNvSpPr>
          <p:nvPr/>
        </p:nvSpPr>
        <p:spPr bwMode="auto">
          <a:xfrm>
            <a:off x="3124200" y="6172201"/>
            <a:ext cx="70866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1400" i="1" dirty="0">
              <a:solidFill>
                <a:schemeClr val="folHlink"/>
              </a:solidFill>
            </a:endParaRPr>
          </a:p>
        </p:txBody>
      </p:sp>
      <p:pic>
        <p:nvPicPr>
          <p:cNvPr id="2" name="Picture 1">
            <a:extLst>
              <a:ext uri="{FF2B5EF4-FFF2-40B4-BE49-F238E27FC236}">
                <a16:creationId xmlns:a16="http://schemas.microsoft.com/office/drawing/2014/main" id="{EE789438-183B-CE1F-85E9-1E695046593C}"/>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1311424" y="0"/>
            <a:ext cx="9569151" cy="15496667"/>
          </a:xfrm>
          <a:prstGeom prst="rect">
            <a:avLst/>
          </a:prstGeom>
        </p:spPr>
      </p:pic>
      <p:pic>
        <p:nvPicPr>
          <p:cNvPr id="3" name="Picture 2">
            <a:extLst>
              <a:ext uri="{FF2B5EF4-FFF2-40B4-BE49-F238E27FC236}">
                <a16:creationId xmlns:a16="http://schemas.microsoft.com/office/drawing/2014/main" id="{1DF7425C-56DF-62F5-8FE1-BF68A42DD3BC}"/>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t="42239" b="41883"/>
          <a:stretch/>
        </p:blipFill>
        <p:spPr>
          <a:xfrm>
            <a:off x="-127245" y="1824229"/>
            <a:ext cx="12446490" cy="3200400"/>
          </a:xfrm>
          <a:prstGeom prst="rect">
            <a:avLst/>
          </a:prstGeom>
          <a:ln>
            <a:solidFill>
              <a:schemeClr val="tx1"/>
            </a:solidFill>
          </a:ln>
        </p:spPr>
      </p:pic>
      <p:sp>
        <p:nvSpPr>
          <p:cNvPr id="9" name="Rectangle 8">
            <a:extLst>
              <a:ext uri="{FF2B5EF4-FFF2-40B4-BE49-F238E27FC236}">
                <a16:creationId xmlns:a16="http://schemas.microsoft.com/office/drawing/2014/main" id="{234448F6-CE55-1785-D286-45E9B14183BC}"/>
              </a:ext>
            </a:extLst>
          </p:cNvPr>
          <p:cNvSpPr/>
          <p:nvPr/>
        </p:nvSpPr>
        <p:spPr bwMode="auto">
          <a:xfrm>
            <a:off x="5745018" y="2872510"/>
            <a:ext cx="3084946" cy="173643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charset="0"/>
            </a:endParaRPr>
          </a:p>
        </p:txBody>
      </p:sp>
      <p:sp>
        <p:nvSpPr>
          <p:cNvPr id="10" name="Rectangle 9">
            <a:extLst>
              <a:ext uri="{FF2B5EF4-FFF2-40B4-BE49-F238E27FC236}">
                <a16:creationId xmlns:a16="http://schemas.microsoft.com/office/drawing/2014/main" id="{7DA08A20-259B-464C-1EBE-50E6AEF721B3}"/>
              </a:ext>
            </a:extLst>
          </p:cNvPr>
          <p:cNvSpPr/>
          <p:nvPr/>
        </p:nvSpPr>
        <p:spPr bwMode="auto">
          <a:xfrm>
            <a:off x="6406409" y="3644825"/>
            <a:ext cx="1983846" cy="33172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effectLst/>
                <a:latin typeface="Tahoma" charset="0"/>
              </a:rPr>
              <a:t>NAR</a:t>
            </a:r>
            <a:r>
              <a:rPr kumimoji="0" lang="en-US" sz="1600" b="1" i="0" u="none" strike="noStrike" cap="none" normalizeH="0" dirty="0">
                <a:ln>
                  <a:noFill/>
                </a:ln>
                <a:effectLst/>
                <a:latin typeface="Tahoma" charset="0"/>
              </a:rPr>
              <a:t> </a:t>
            </a:r>
            <a:r>
              <a:rPr kumimoji="0" lang="en-US" b="1" i="0" u="none" strike="noStrike" cap="none" normalizeH="0" dirty="0">
                <a:ln>
                  <a:noFill/>
                </a:ln>
                <a:effectLst/>
                <a:latin typeface="Tahoma" charset="0"/>
              </a:rPr>
              <a:t> </a:t>
            </a:r>
            <a:r>
              <a:rPr kumimoji="0" lang="en-US" b="1" i="0" u="none" strike="noStrike" cap="none" normalizeH="0" baseline="0" dirty="0">
                <a:ln>
                  <a:noFill/>
                </a:ln>
                <a:effectLst/>
                <a:latin typeface="Tahoma" charset="0"/>
              </a:rPr>
              <a:t> </a:t>
            </a:r>
            <a:r>
              <a:rPr kumimoji="0" lang="en-US" sz="1600" b="1" i="0" u="none" strike="noStrike" cap="none" normalizeH="0" baseline="0" dirty="0">
                <a:ln>
                  <a:noFill/>
                </a:ln>
                <a:effectLst/>
                <a:latin typeface="Tahoma" charset="0"/>
              </a:rPr>
              <a:t>3022  </a:t>
            </a:r>
            <a:r>
              <a:rPr kumimoji="0" lang="en-US" sz="1600" b="1" i="0" u="none" strike="noStrike" cap="none" normalizeH="0" baseline="0" dirty="0">
                <a:ln>
                  <a:noFill/>
                </a:ln>
                <a:solidFill>
                  <a:srgbClr val="FF0000"/>
                </a:solidFill>
                <a:effectLst/>
                <a:latin typeface="Tahoma" charset="0"/>
              </a:rPr>
              <a:t>D</a:t>
            </a:r>
            <a:r>
              <a:rPr kumimoji="0" lang="en-US" sz="1600" b="1" i="0" u="none" strike="noStrike" cap="none" normalizeH="0" baseline="0" dirty="0">
                <a:ln>
                  <a:noFill/>
                </a:ln>
                <a:effectLst/>
                <a:latin typeface="Tahoma" charset="0"/>
              </a:rPr>
              <a:t>5</a:t>
            </a:r>
          </a:p>
        </p:txBody>
      </p:sp>
      <p:sp>
        <p:nvSpPr>
          <p:cNvPr id="11" name="Rectangle 10">
            <a:extLst>
              <a:ext uri="{FF2B5EF4-FFF2-40B4-BE49-F238E27FC236}">
                <a16:creationId xmlns:a16="http://schemas.microsoft.com/office/drawing/2014/main" id="{91DFD451-024A-83C6-4616-C0F96661E23E}"/>
              </a:ext>
            </a:extLst>
          </p:cNvPr>
          <p:cNvSpPr/>
          <p:nvPr/>
        </p:nvSpPr>
        <p:spPr bwMode="auto">
          <a:xfrm>
            <a:off x="8229600" y="3474720"/>
            <a:ext cx="1834561" cy="40233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Tahoma" charset="0"/>
            </a:endParaRPr>
          </a:p>
        </p:txBody>
      </p:sp>
      <p:sp>
        <p:nvSpPr>
          <p:cNvPr id="12" name="Arrow: Down 11">
            <a:extLst>
              <a:ext uri="{FF2B5EF4-FFF2-40B4-BE49-F238E27FC236}">
                <a16:creationId xmlns:a16="http://schemas.microsoft.com/office/drawing/2014/main" id="{3E648BFA-A9E5-FB16-17FC-A0C3603BDD7B}"/>
              </a:ext>
            </a:extLst>
          </p:cNvPr>
          <p:cNvSpPr/>
          <p:nvPr/>
        </p:nvSpPr>
        <p:spPr bwMode="auto">
          <a:xfrm>
            <a:off x="7603792" y="2600396"/>
            <a:ext cx="484632" cy="978408"/>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charset="0"/>
            </a:endParaRPr>
          </a:p>
        </p:txBody>
      </p:sp>
      <p:pic>
        <p:nvPicPr>
          <p:cNvPr id="24" name="Audio 23">
            <a:hlinkClick r:id="" action="ppaction://media"/>
            <a:extLst>
              <a:ext uri="{FF2B5EF4-FFF2-40B4-BE49-F238E27FC236}">
                <a16:creationId xmlns:a16="http://schemas.microsoft.com/office/drawing/2014/main" id="{20EEF2A6-26A1-2834-6528-016528C46A83}"/>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18750" t="-118750" r="-118750" b="-118750"/>
          <a:stretch>
            <a:fillRect/>
          </a:stretch>
        </p:blipFill>
        <p:spPr>
          <a:xfrm>
            <a:off x="10052304" y="4718304"/>
            <a:ext cx="2057400" cy="2057400"/>
          </a:xfrm>
          <a:prstGeom prst="ellipse">
            <a:avLst/>
          </a:prstGeom>
        </p:spPr>
      </p:pic>
      <p:sp>
        <p:nvSpPr>
          <p:cNvPr id="27" name="Arrow: Down 26">
            <a:extLst>
              <a:ext uri="{FF2B5EF4-FFF2-40B4-BE49-F238E27FC236}">
                <a16:creationId xmlns:a16="http://schemas.microsoft.com/office/drawing/2014/main" id="{1FC73BBE-5D6A-8FB4-6A18-911D20ED1104}"/>
              </a:ext>
            </a:extLst>
          </p:cNvPr>
          <p:cNvSpPr/>
          <p:nvPr/>
        </p:nvSpPr>
        <p:spPr bwMode="auto">
          <a:xfrm>
            <a:off x="0" y="1227666"/>
            <a:ext cx="484632" cy="978408"/>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charset="0"/>
            </a:endParaRPr>
          </a:p>
        </p:txBody>
      </p:sp>
      <p:sp>
        <p:nvSpPr>
          <p:cNvPr id="28" name="Multiplication Sign 27">
            <a:extLst>
              <a:ext uri="{FF2B5EF4-FFF2-40B4-BE49-F238E27FC236}">
                <a16:creationId xmlns:a16="http://schemas.microsoft.com/office/drawing/2014/main" id="{343A9AFA-3C4F-3142-FE42-09418FB88C20}"/>
              </a:ext>
            </a:extLst>
          </p:cNvPr>
          <p:cNvSpPr/>
          <p:nvPr/>
        </p:nvSpPr>
        <p:spPr bwMode="auto">
          <a:xfrm>
            <a:off x="27432" y="2206074"/>
            <a:ext cx="457200" cy="457200"/>
          </a:xfrm>
          <a:prstGeom prst="mathMultiply">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charset="0"/>
            </a:endParaRPr>
          </a:p>
        </p:txBody>
      </p:sp>
    </p:spTree>
    <p:custDataLst>
      <p:tags r:id="rId1"/>
    </p:custDataLst>
    <p:extLst>
      <p:ext uri="{BB962C8B-B14F-4D97-AF65-F5344CB8AC3E}">
        <p14:creationId xmlns:p14="http://schemas.microsoft.com/office/powerpoint/2010/main" val="2560612925"/>
      </p:ext>
    </p:extLst>
  </p:cSld>
  <p:clrMapOvr>
    <a:masterClrMapping/>
  </p:clrMapOvr>
  <mc:AlternateContent xmlns:mc="http://schemas.openxmlformats.org/markup-compatibility/2006" xmlns:p14="http://schemas.microsoft.com/office/powerpoint/2010/main">
    <mc:Choice Requires="p14">
      <p:transition spd="med" p14:dur="700" advTm="11520">
        <p:fade/>
      </p:transition>
    </mc:Choice>
    <mc:Fallback xmlns="">
      <p:transition spd="med" advTm="1152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par>
                          <p:cTn id="7" fill="hold">
                            <p:stCondLst>
                              <p:cond delay="0"/>
                            </p:stCondLst>
                            <p:childTnLst>
                              <p:par>
                                <p:cTn id="8" presetID="55" presetClass="entr" presetSubtype="0" fill="hold" grpId="0" nodeType="afterEffect" nodePh="1">
                                  <p:stCondLst>
                                    <p:cond delay="0"/>
                                  </p:stCondLst>
                                  <p:endCondLst>
                                    <p:cond evt="begin" delay="0">
                                      <p:tn val="8"/>
                                    </p:cond>
                                  </p:endCondLst>
                                  <p:childTnLst>
                                    <p:set>
                                      <p:cBhvr>
                                        <p:cTn id="9" dur="1" fill="hold">
                                          <p:stCondLst>
                                            <p:cond delay="0"/>
                                          </p:stCondLst>
                                        </p:cTn>
                                        <p:tgtEl>
                                          <p:spTgt spid="139269"/>
                                        </p:tgtEl>
                                        <p:attrNameLst>
                                          <p:attrName>style.visibility</p:attrName>
                                        </p:attrNameLst>
                                      </p:cBhvr>
                                      <p:to>
                                        <p:strVal val="visible"/>
                                      </p:to>
                                    </p:set>
                                    <p:anim calcmode="lin" valueType="num">
                                      <p:cBhvr>
                                        <p:cTn id="10" dur="1000" fill="hold"/>
                                        <p:tgtEl>
                                          <p:spTgt spid="139269"/>
                                        </p:tgtEl>
                                        <p:attrNameLst>
                                          <p:attrName>ppt_w</p:attrName>
                                        </p:attrNameLst>
                                      </p:cBhvr>
                                      <p:tavLst>
                                        <p:tav tm="0">
                                          <p:val>
                                            <p:strVal val="#ppt_w*0.70"/>
                                          </p:val>
                                        </p:tav>
                                        <p:tav tm="100000">
                                          <p:val>
                                            <p:strVal val="#ppt_w"/>
                                          </p:val>
                                        </p:tav>
                                      </p:tavLst>
                                    </p:anim>
                                    <p:anim calcmode="lin" valueType="num">
                                      <p:cBhvr>
                                        <p:cTn id="11" dur="1000" fill="hold"/>
                                        <p:tgtEl>
                                          <p:spTgt spid="139269"/>
                                        </p:tgtEl>
                                        <p:attrNameLst>
                                          <p:attrName>ppt_h</p:attrName>
                                        </p:attrNameLst>
                                      </p:cBhvr>
                                      <p:tavLst>
                                        <p:tav tm="0">
                                          <p:val>
                                            <p:strVal val="#ppt_h"/>
                                          </p:val>
                                        </p:tav>
                                        <p:tav tm="100000">
                                          <p:val>
                                            <p:strVal val="#ppt_h"/>
                                          </p:val>
                                        </p:tav>
                                      </p:tavLst>
                                    </p:anim>
                                    <p:animEffect transition="in" filter="fade">
                                      <p:cBhvr>
                                        <p:cTn id="12" dur="1000"/>
                                        <p:tgtEl>
                                          <p:spTgt spid="139269"/>
                                        </p:tgtEl>
                                      </p:cBhvr>
                                    </p:animEffect>
                                  </p:childTnLst>
                                </p:cTn>
                              </p:par>
                              <p:par>
                                <p:cTn id="13" presetID="42"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par>
                          <p:cTn id="25" fill="hold">
                            <p:stCondLst>
                              <p:cond delay="500"/>
                            </p:stCondLst>
                            <p:childTnLst>
                              <p:par>
                                <p:cTn id="26" presetID="53" presetClass="entr" presetSubtype="16" fill="hold" grpId="0" nodeType="afterEffect">
                                  <p:stCondLst>
                                    <p:cond delay="25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par>
                          <p:cTn id="31" fill="hold">
                            <p:stCondLst>
                              <p:cond delay="1250"/>
                            </p:stCondLst>
                            <p:childTnLst>
                              <p:par>
                                <p:cTn id="32" presetID="1" presetClass="entr" presetSubtype="0" fill="hold" grpId="0" nodeType="afterEffect" nodePh="1">
                                  <p:stCondLst>
                                    <p:cond delay="0"/>
                                  </p:stCondLst>
                                  <p:endCondLst>
                                    <p:cond evt="begin" delay="0">
                                      <p:tn val="32"/>
                                    </p:cond>
                                  </p:endCondLst>
                                  <p:childTnLst>
                                    <p:set>
                                      <p:cBhvr>
                                        <p:cTn id="33" dur="1" fill="hold">
                                          <p:stCondLst>
                                            <p:cond delay="0"/>
                                          </p:stCondLst>
                                        </p:cTn>
                                        <p:tgtEl>
                                          <p:spTgt spid="11"/>
                                        </p:tgtEl>
                                        <p:attrNameLst>
                                          <p:attrName>style.visibility</p:attrName>
                                        </p:attrNameLst>
                                      </p:cBhvr>
                                      <p:to>
                                        <p:strVal val="visible"/>
                                      </p:to>
                                    </p:set>
                                  </p:childTnLst>
                                </p:cTn>
                              </p:par>
                              <p:par>
                                <p:cTn id="34" presetID="47" presetClass="entr" presetSubtype="0" fill="hold" grpId="0" nodeType="withEffect">
                                  <p:stCondLst>
                                    <p:cond delay="5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par>
                          <p:cTn id="39" fill="hold">
                            <p:stCondLst>
                              <p:cond delay="2750"/>
                            </p:stCondLst>
                            <p:childTnLst>
                              <p:par>
                                <p:cTn id="40" presetID="2" presetClass="entr" presetSubtype="1" fill="hold" grpId="0" nodeType="after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500" fill="hold"/>
                                        <p:tgtEl>
                                          <p:spTgt spid="27"/>
                                        </p:tgtEl>
                                        <p:attrNameLst>
                                          <p:attrName>ppt_x</p:attrName>
                                        </p:attrNameLst>
                                      </p:cBhvr>
                                      <p:tavLst>
                                        <p:tav tm="0">
                                          <p:val>
                                            <p:strVal val="#ppt_x"/>
                                          </p:val>
                                        </p:tav>
                                        <p:tav tm="100000">
                                          <p:val>
                                            <p:strVal val="#ppt_x"/>
                                          </p:val>
                                        </p:tav>
                                      </p:tavLst>
                                    </p:anim>
                                    <p:anim calcmode="lin" valueType="num">
                                      <p:cBhvr additive="base">
                                        <p:cTn id="43" dur="500" fill="hold"/>
                                        <p:tgtEl>
                                          <p:spTgt spid="27"/>
                                        </p:tgtEl>
                                        <p:attrNameLst>
                                          <p:attrName>ppt_y</p:attrName>
                                        </p:attrNameLst>
                                      </p:cBhvr>
                                      <p:tavLst>
                                        <p:tav tm="0">
                                          <p:val>
                                            <p:strVal val="0-#ppt_h/2"/>
                                          </p:val>
                                        </p:tav>
                                        <p:tav tm="100000">
                                          <p:val>
                                            <p:strVal val="#ppt_y"/>
                                          </p:val>
                                        </p:tav>
                                      </p:tavLst>
                                    </p:anim>
                                  </p:childTnLst>
                                </p:cTn>
                              </p:par>
                            </p:childTnLst>
                          </p:cTn>
                        </p:par>
                        <p:par>
                          <p:cTn id="44" fill="hold">
                            <p:stCondLst>
                              <p:cond delay="3250"/>
                            </p:stCondLst>
                            <p:childTnLst>
                              <p:par>
                                <p:cTn id="45" presetID="10" presetClass="entr" presetSubtype="0" fill="hold" grpId="0" nodeType="after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8" fill="hold" display="0">
                  <p:stCondLst>
                    <p:cond delay="indefinite"/>
                  </p:stCondLst>
                  <p:endCondLst>
                    <p:cond evt="onStopAudio" delay="0">
                      <p:tgtEl>
                        <p:sldTgt/>
                      </p:tgtEl>
                    </p:cond>
                  </p:endCondLst>
                </p:cTn>
                <p:tgtEl>
                  <p:spTgt spid="24"/>
                </p:tgtEl>
              </p:cMediaNode>
            </p:audio>
          </p:childTnLst>
        </p:cTn>
      </p:par>
    </p:tnLst>
    <p:bldLst>
      <p:bldP spid="139269" grpId="0"/>
      <p:bldP spid="10" grpId="0"/>
      <p:bldP spid="11" grpId="0"/>
      <p:bldP spid="12" grpId="0" animBg="1"/>
      <p:bldP spid="27" grpId="0" animBg="1"/>
      <p:bldP spid="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9" name="Text Box 5"/>
          <p:cNvSpPr txBox="1">
            <a:spLocks noChangeArrowheads="1"/>
          </p:cNvSpPr>
          <p:nvPr/>
        </p:nvSpPr>
        <p:spPr bwMode="auto">
          <a:xfrm>
            <a:off x="3124200" y="6172201"/>
            <a:ext cx="70866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1400" i="1" dirty="0">
              <a:solidFill>
                <a:schemeClr val="folHlink"/>
              </a:solidFill>
            </a:endParaRPr>
          </a:p>
        </p:txBody>
      </p:sp>
      <p:sp>
        <p:nvSpPr>
          <p:cNvPr id="5" name="TextBox 4">
            <a:extLst>
              <a:ext uri="{FF2B5EF4-FFF2-40B4-BE49-F238E27FC236}">
                <a16:creationId xmlns:a16="http://schemas.microsoft.com/office/drawing/2014/main" id="{DEDF6787-BDE9-4953-BFB1-09013745B648}"/>
              </a:ext>
            </a:extLst>
          </p:cNvPr>
          <p:cNvSpPr txBox="1"/>
          <p:nvPr/>
        </p:nvSpPr>
        <p:spPr>
          <a:xfrm>
            <a:off x="1734207" y="193356"/>
            <a:ext cx="10375497" cy="369332"/>
          </a:xfrm>
          <a:prstGeom prst="rect">
            <a:avLst/>
          </a:prstGeom>
          <a:solidFill>
            <a:srgbClr val="5A6532"/>
          </a:solidFill>
        </p:spPr>
        <p:txBody>
          <a:bodyPr wrap="square" rtlCol="0">
            <a:spAutoFit/>
          </a:bodyPr>
          <a:lstStyle/>
          <a:p>
            <a:pPr algn="ctr"/>
            <a:r>
              <a:rPr lang="en-US" dirty="0">
                <a:solidFill>
                  <a:schemeClr val="bg1"/>
                </a:solidFill>
                <a:latin typeface="Berlin Sans FB Demi" panose="020E0802020502020306" pitchFamily="34" charset="0"/>
              </a:rPr>
              <a:t>Probation Violation Guidelines</a:t>
            </a:r>
          </a:p>
        </p:txBody>
      </p:sp>
      <p:sp>
        <p:nvSpPr>
          <p:cNvPr id="6" name="TextBox 5">
            <a:extLst>
              <a:ext uri="{FF2B5EF4-FFF2-40B4-BE49-F238E27FC236}">
                <a16:creationId xmlns:a16="http://schemas.microsoft.com/office/drawing/2014/main" id="{157C1F1C-741D-4ECC-9F80-4BDBC6AFA329}"/>
              </a:ext>
            </a:extLst>
          </p:cNvPr>
          <p:cNvSpPr txBox="1"/>
          <p:nvPr/>
        </p:nvSpPr>
        <p:spPr>
          <a:xfrm>
            <a:off x="1816503" y="1987523"/>
            <a:ext cx="10375497" cy="1846659"/>
          </a:xfrm>
          <a:prstGeom prst="rect">
            <a:avLst/>
          </a:prstGeom>
          <a:noFill/>
        </p:spPr>
        <p:txBody>
          <a:bodyPr wrap="square" rtlCol="0">
            <a:spAutoFit/>
          </a:bodyPr>
          <a:lstStyle/>
          <a:p>
            <a:pPr marL="285750" indent="-285750">
              <a:buFont typeface="Arial" panose="020B0604020202020204" pitchFamily="34" charset="0"/>
              <a:buChar char="•"/>
            </a:pPr>
            <a:r>
              <a:rPr lang="en-US" sz="2400" dirty="0"/>
              <a:t>When you receive a hit notice that the defendant has been arrested on a probation violation capias complete the Probation Violation guidelines and finalize them using the correct docket number. This will place the guidelines on the judge’s docket.</a:t>
            </a:r>
          </a:p>
          <a:p>
            <a:endParaRPr lang="en-US" dirty="0"/>
          </a:p>
        </p:txBody>
      </p:sp>
      <p:pic>
        <p:nvPicPr>
          <p:cNvPr id="12" name="Audio 11">
            <a:hlinkClick r:id="" action="ppaction://media"/>
            <a:extLst>
              <a:ext uri="{FF2B5EF4-FFF2-40B4-BE49-F238E27FC236}">
                <a16:creationId xmlns:a16="http://schemas.microsoft.com/office/drawing/2014/main" id="{B6F4B7D2-1B27-D7B0-6FB7-69A42B9B663B}"/>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10052304" y="4718304"/>
            <a:ext cx="2057400" cy="2057400"/>
          </a:xfrm>
          <a:prstGeom prst="ellipse">
            <a:avLst/>
          </a:prstGeom>
        </p:spPr>
      </p:pic>
      <p:pic>
        <p:nvPicPr>
          <p:cNvPr id="9" name="Picture 8" descr="Graphical user interface, text">
            <a:extLst>
              <a:ext uri="{FF2B5EF4-FFF2-40B4-BE49-F238E27FC236}">
                <a16:creationId xmlns:a16="http://schemas.microsoft.com/office/drawing/2014/main" id="{AE812DD0-571F-C904-8220-8EED47B265AE}"/>
              </a:ext>
            </a:extLst>
          </p:cNvPr>
          <p:cNvPicPr>
            <a:picLocks noChangeAspect="1"/>
          </p:cNvPicPr>
          <p:nvPr/>
        </p:nvPicPr>
        <p:blipFill>
          <a:blip r:embed="rId7">
            <a:extLst>
              <a:ext uri="{28A0092B-C50C-407E-A947-70E740481C1C}">
                <a14:useLocalDpi xmlns:a14="http://schemas.microsoft.com/office/drawing/2010/main" val="0"/>
              </a:ext>
            </a:extLst>
          </a:blip>
          <a:srcRect l="9063" t="39400"/>
          <a:stretch/>
        </p:blipFill>
        <p:spPr>
          <a:xfrm>
            <a:off x="5139559" y="1103401"/>
            <a:ext cx="4048584" cy="609544"/>
          </a:xfrm>
          <a:prstGeom prst="rect">
            <a:avLst/>
          </a:prstGeom>
        </p:spPr>
      </p:pic>
      <p:sp>
        <p:nvSpPr>
          <p:cNvPr id="10" name="Arrow: Right 9">
            <a:extLst>
              <a:ext uri="{FF2B5EF4-FFF2-40B4-BE49-F238E27FC236}">
                <a16:creationId xmlns:a16="http://schemas.microsoft.com/office/drawing/2014/main" id="{ED8528FA-27ED-2461-3427-8D701515AB10}"/>
              </a:ext>
            </a:extLst>
          </p:cNvPr>
          <p:cNvSpPr/>
          <p:nvPr/>
        </p:nvSpPr>
        <p:spPr bwMode="auto">
          <a:xfrm>
            <a:off x="6767390" y="1140850"/>
            <a:ext cx="978408" cy="484632"/>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charset="0"/>
            </a:endParaRPr>
          </a:p>
        </p:txBody>
      </p:sp>
      <p:sp>
        <p:nvSpPr>
          <p:cNvPr id="2" name="TextBox 1">
            <a:extLst>
              <a:ext uri="{FF2B5EF4-FFF2-40B4-BE49-F238E27FC236}">
                <a16:creationId xmlns:a16="http://schemas.microsoft.com/office/drawing/2014/main" id="{9D4BB4C0-7AE6-8F1D-0C27-53244211BAA0}"/>
              </a:ext>
            </a:extLst>
          </p:cNvPr>
          <p:cNvSpPr txBox="1"/>
          <p:nvPr/>
        </p:nvSpPr>
        <p:spPr>
          <a:xfrm>
            <a:off x="1816503" y="3834182"/>
            <a:ext cx="10011103"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Make sure that the name and docket number matches what is in the court’s file so the guidelines will appear on the judge’s docket.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Use the docket number for the revocation and not the underlying offense(s).</a:t>
            </a:r>
          </a:p>
        </p:txBody>
      </p:sp>
    </p:spTree>
    <p:custDataLst>
      <p:tags r:id="rId1"/>
    </p:custDataLst>
    <p:extLst>
      <p:ext uri="{BB962C8B-B14F-4D97-AF65-F5344CB8AC3E}">
        <p14:creationId xmlns:p14="http://schemas.microsoft.com/office/powerpoint/2010/main" val="3863654095"/>
      </p:ext>
    </p:extLst>
  </p:cSld>
  <p:clrMapOvr>
    <a:masterClrMapping/>
  </p:clrMapOvr>
  <mc:AlternateContent xmlns:mc="http://schemas.openxmlformats.org/markup-compatibility/2006" xmlns:p14="http://schemas.microsoft.com/office/powerpoint/2010/main">
    <mc:Choice Requires="p14">
      <p:transition spd="med" p14:dur="700" advTm="27113">
        <p:fade/>
      </p:transition>
    </mc:Choice>
    <mc:Fallback xmlns="">
      <p:transition spd="med" advTm="27113">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par>
                          <p:cTn id="7" fill="hold">
                            <p:stCondLst>
                              <p:cond delay="0"/>
                            </p:stCondLst>
                            <p:childTnLst>
                              <p:par>
                                <p:cTn id="8" presetID="55" presetClass="entr" presetSubtype="0" fill="hold" grpId="0" nodeType="afterEffect" nodePh="1">
                                  <p:stCondLst>
                                    <p:cond delay="0"/>
                                  </p:stCondLst>
                                  <p:endCondLst>
                                    <p:cond evt="begin" delay="0">
                                      <p:tn val="8"/>
                                    </p:cond>
                                  </p:endCondLst>
                                  <p:childTnLst>
                                    <p:set>
                                      <p:cBhvr>
                                        <p:cTn id="9" dur="1" fill="hold">
                                          <p:stCondLst>
                                            <p:cond delay="0"/>
                                          </p:stCondLst>
                                        </p:cTn>
                                        <p:tgtEl>
                                          <p:spTgt spid="139269"/>
                                        </p:tgtEl>
                                        <p:attrNameLst>
                                          <p:attrName>style.visibility</p:attrName>
                                        </p:attrNameLst>
                                      </p:cBhvr>
                                      <p:to>
                                        <p:strVal val="visible"/>
                                      </p:to>
                                    </p:set>
                                    <p:anim calcmode="lin" valueType="num">
                                      <p:cBhvr>
                                        <p:cTn id="10" dur="1000" fill="hold"/>
                                        <p:tgtEl>
                                          <p:spTgt spid="139269"/>
                                        </p:tgtEl>
                                        <p:attrNameLst>
                                          <p:attrName>ppt_w</p:attrName>
                                        </p:attrNameLst>
                                      </p:cBhvr>
                                      <p:tavLst>
                                        <p:tav tm="0">
                                          <p:val>
                                            <p:strVal val="#ppt_w*0.70"/>
                                          </p:val>
                                        </p:tav>
                                        <p:tav tm="100000">
                                          <p:val>
                                            <p:strVal val="#ppt_w"/>
                                          </p:val>
                                        </p:tav>
                                      </p:tavLst>
                                    </p:anim>
                                    <p:anim calcmode="lin" valueType="num">
                                      <p:cBhvr>
                                        <p:cTn id="11" dur="1000" fill="hold"/>
                                        <p:tgtEl>
                                          <p:spTgt spid="139269"/>
                                        </p:tgtEl>
                                        <p:attrNameLst>
                                          <p:attrName>ppt_h</p:attrName>
                                        </p:attrNameLst>
                                      </p:cBhvr>
                                      <p:tavLst>
                                        <p:tav tm="0">
                                          <p:val>
                                            <p:strVal val="#ppt_h"/>
                                          </p:val>
                                        </p:tav>
                                        <p:tav tm="100000">
                                          <p:val>
                                            <p:strVal val="#ppt_h"/>
                                          </p:val>
                                        </p:tav>
                                      </p:tavLst>
                                    </p:anim>
                                    <p:animEffect transition="in" filter="fade">
                                      <p:cBhvr>
                                        <p:cTn id="12" dur="1000"/>
                                        <p:tgtEl>
                                          <p:spTgt spid="13926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2" presetClass="entr" presetSubtype="8"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0-#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2"/>
                </p:tgtEl>
              </p:cMediaNode>
            </p:audio>
          </p:childTnLst>
        </p:cTn>
      </p:par>
    </p:tnLst>
    <p:bldLst>
      <p:bldP spid="139269" grpId="0"/>
      <p:bldP spid="6" grpId="0"/>
      <p:bldP spid="10" grpId="0" animBg="1"/>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9" name="Text Box 5"/>
          <p:cNvSpPr txBox="1">
            <a:spLocks noChangeArrowheads="1"/>
          </p:cNvSpPr>
          <p:nvPr/>
        </p:nvSpPr>
        <p:spPr bwMode="auto">
          <a:xfrm>
            <a:off x="3124200" y="6172201"/>
            <a:ext cx="70866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1400" i="1" dirty="0">
              <a:solidFill>
                <a:schemeClr val="folHlink"/>
              </a:solidFill>
            </a:endParaRPr>
          </a:p>
        </p:txBody>
      </p:sp>
      <p:sp>
        <p:nvSpPr>
          <p:cNvPr id="5" name="TextBox 4">
            <a:extLst>
              <a:ext uri="{FF2B5EF4-FFF2-40B4-BE49-F238E27FC236}">
                <a16:creationId xmlns:a16="http://schemas.microsoft.com/office/drawing/2014/main" id="{DEDF6787-BDE9-4953-BFB1-09013745B648}"/>
              </a:ext>
            </a:extLst>
          </p:cNvPr>
          <p:cNvSpPr txBox="1"/>
          <p:nvPr/>
        </p:nvSpPr>
        <p:spPr>
          <a:xfrm>
            <a:off x="1749972" y="98611"/>
            <a:ext cx="10442028" cy="369332"/>
          </a:xfrm>
          <a:prstGeom prst="rect">
            <a:avLst/>
          </a:prstGeom>
          <a:solidFill>
            <a:srgbClr val="5A6532"/>
          </a:solidFill>
        </p:spPr>
        <p:txBody>
          <a:bodyPr wrap="square" rtlCol="0">
            <a:spAutoFit/>
          </a:bodyPr>
          <a:lstStyle/>
          <a:p>
            <a:pPr algn="ctr"/>
            <a:r>
              <a:rPr lang="en-US" dirty="0">
                <a:solidFill>
                  <a:schemeClr val="bg1"/>
                </a:solidFill>
              </a:rPr>
              <a:t>The Official Guidelines must be completed using </a:t>
            </a:r>
            <a:r>
              <a:rPr lang="en-US" i="1" dirty="0">
                <a:solidFill>
                  <a:schemeClr val="bg1"/>
                </a:solidFill>
                <a:latin typeface="Berlin Sans FB Demi" panose="020E0802020502020306" pitchFamily="34" charset="0"/>
              </a:rPr>
              <a:t>SWIFT!</a:t>
            </a:r>
          </a:p>
        </p:txBody>
      </p:sp>
      <p:sp>
        <p:nvSpPr>
          <p:cNvPr id="6" name="TextBox 5">
            <a:extLst>
              <a:ext uri="{FF2B5EF4-FFF2-40B4-BE49-F238E27FC236}">
                <a16:creationId xmlns:a16="http://schemas.microsoft.com/office/drawing/2014/main" id="{157C1F1C-741D-4ECC-9F80-4BDBC6AFA329}"/>
              </a:ext>
            </a:extLst>
          </p:cNvPr>
          <p:cNvSpPr txBox="1"/>
          <p:nvPr/>
        </p:nvSpPr>
        <p:spPr>
          <a:xfrm>
            <a:off x="2103119" y="914400"/>
            <a:ext cx="9610659" cy="5016758"/>
          </a:xfrm>
          <a:prstGeom prst="rect">
            <a:avLst/>
          </a:prstGeom>
          <a:noFill/>
        </p:spPr>
        <p:txBody>
          <a:bodyPr wrap="square" rtlCol="0">
            <a:spAutoFit/>
          </a:bodyPr>
          <a:lstStyle/>
          <a:p>
            <a:pPr marL="285750" indent="-285750">
              <a:buFont typeface="Arial" panose="020B0604020202020204" pitchFamily="34" charset="0"/>
              <a:buChar char="•"/>
            </a:pPr>
            <a:r>
              <a:rPr lang="en-US" sz="2000" dirty="0"/>
              <a:t>The Sentencing Worksheet Interactive File Transfer (</a:t>
            </a:r>
            <a:r>
              <a:rPr lang="en-US" sz="2000" i="1" dirty="0">
                <a:latin typeface="Berlin Sans FB Demi" panose="020E0802020502020306" pitchFamily="34" charset="0"/>
              </a:rPr>
              <a:t>SWIFT!</a:t>
            </a:r>
            <a:r>
              <a:rPr lang="en-US" sz="2000" dirty="0"/>
              <a:t>) is a web-based application designed for automating the sentencing guidelines, and is the source for Official Worksheets. The application will allow users to complete the guidelines forms online, give users the ability to save guidelines information and recall it later.  In the future, </a:t>
            </a:r>
            <a:r>
              <a:rPr lang="en-US" sz="2000" i="1" dirty="0">
                <a:latin typeface="Berlin Sans FB Demi" panose="020E0802020502020306" pitchFamily="34" charset="0"/>
              </a:rPr>
              <a:t>SWIFT!</a:t>
            </a:r>
            <a:r>
              <a:rPr lang="en-US" sz="2000" dirty="0">
                <a:latin typeface="Berlin Sans FB Demi" panose="020E0802020502020306" pitchFamily="34" charset="0"/>
              </a:rPr>
              <a:t> </a:t>
            </a:r>
            <a:r>
              <a:rPr lang="en-US" sz="2000" dirty="0"/>
              <a:t>will provide a way for users to submit the guidelines to the court electronically, and permit the Clerks to send the guidelines forms to the Commission in electronic format. </a:t>
            </a:r>
          </a:p>
          <a:p>
            <a:endParaRPr lang="en-US" sz="2000" dirty="0"/>
          </a:p>
          <a:p>
            <a:endParaRPr lang="en-US" sz="2000" dirty="0"/>
          </a:p>
          <a:p>
            <a:pPr marL="285750" indent="-285750">
              <a:buFont typeface="Arial" panose="020B0604020202020204" pitchFamily="34" charset="0"/>
              <a:buChar char="•"/>
            </a:pPr>
            <a:r>
              <a:rPr lang="en-US" sz="2000" dirty="0"/>
              <a:t>Obtain your free and private account by sending an email to: </a:t>
            </a:r>
            <a:r>
              <a:rPr lang="en-US" sz="2000" dirty="0">
                <a:hlinkClick r:id="rId5"/>
              </a:rPr>
              <a:t>SWIFT@vcsc.virginia.gov</a:t>
            </a:r>
            <a:r>
              <a:rPr lang="en-US" sz="2000" dirty="0"/>
              <a:t>. </a:t>
            </a:r>
          </a:p>
          <a:p>
            <a:r>
              <a:rPr lang="en-US" sz="2000" dirty="0"/>
              <a:t>  </a:t>
            </a:r>
          </a:p>
          <a:p>
            <a:pPr marL="800100" lvl="1" indent="-342900">
              <a:buFont typeface="Arial" panose="020B0604020202020204" pitchFamily="34" charset="0"/>
              <a:buChar char="•"/>
            </a:pPr>
            <a:r>
              <a:rPr lang="en-US" sz="2000" dirty="0"/>
              <a:t>Include your name, </a:t>
            </a:r>
          </a:p>
          <a:p>
            <a:pPr marL="800100" lvl="1" indent="-342900">
              <a:buFont typeface="Arial" panose="020B0604020202020204" pitchFamily="34" charset="0"/>
              <a:buChar char="•"/>
            </a:pPr>
            <a:r>
              <a:rPr lang="en-US" sz="2000" dirty="0"/>
              <a:t>email address</a:t>
            </a:r>
          </a:p>
          <a:p>
            <a:pPr marL="800100" lvl="1" indent="-342900">
              <a:buFont typeface="Arial" panose="020B0604020202020204" pitchFamily="34" charset="0"/>
              <a:buChar char="•"/>
            </a:pPr>
            <a:r>
              <a:rPr lang="en-US" sz="2000" dirty="0"/>
              <a:t>bar number, and the </a:t>
            </a:r>
          </a:p>
          <a:p>
            <a:pPr marL="800100" lvl="1" indent="-342900">
              <a:buFont typeface="Arial" panose="020B0604020202020204" pitchFamily="34" charset="0"/>
              <a:buChar char="•"/>
            </a:pPr>
            <a:r>
              <a:rPr lang="en-US" sz="2000" dirty="0"/>
              <a:t>name of your primary court.</a:t>
            </a:r>
          </a:p>
        </p:txBody>
      </p:sp>
      <p:sp>
        <p:nvSpPr>
          <p:cNvPr id="2" name="TextBox 1">
            <a:extLst>
              <a:ext uri="{FF2B5EF4-FFF2-40B4-BE49-F238E27FC236}">
                <a16:creationId xmlns:a16="http://schemas.microsoft.com/office/drawing/2014/main" id="{F77C0924-3081-61CC-FEB7-60AE221814FE}"/>
              </a:ext>
            </a:extLst>
          </p:cNvPr>
          <p:cNvSpPr txBox="1"/>
          <p:nvPr/>
        </p:nvSpPr>
        <p:spPr>
          <a:xfrm>
            <a:off x="6908448" y="4263986"/>
            <a:ext cx="4729147" cy="2062103"/>
          </a:xfrm>
          <a:prstGeom prst="rect">
            <a:avLst/>
          </a:prstGeom>
          <a:solidFill>
            <a:srgbClr val="F8F8F8"/>
          </a:solidFill>
          <a:ln w="34925">
            <a:solidFill>
              <a:srgbClr val="FF0000"/>
            </a:solidFill>
          </a:ln>
        </p:spPr>
        <p:txBody>
          <a:bodyPr wrap="square" rtlCol="0">
            <a:spAutoFit/>
          </a:bodyPr>
          <a:lstStyle/>
          <a:p>
            <a:pPr algn="ctr"/>
            <a:r>
              <a:rPr lang="en-US" sz="3200" dirty="0"/>
              <a:t>Guidelines should be finalized in </a:t>
            </a:r>
            <a:r>
              <a:rPr lang="en-US" sz="3200" i="1" dirty="0"/>
              <a:t>SWIFT! </a:t>
            </a:r>
            <a:r>
              <a:rPr lang="en-US" sz="3200" dirty="0"/>
              <a:t>prior to being submitted to the court.</a:t>
            </a:r>
          </a:p>
        </p:txBody>
      </p:sp>
      <p:pic>
        <p:nvPicPr>
          <p:cNvPr id="24" name="Audio 23">
            <a:hlinkClick r:id="" action="ppaction://media"/>
            <a:extLst>
              <a:ext uri="{FF2B5EF4-FFF2-40B4-BE49-F238E27FC236}">
                <a16:creationId xmlns:a16="http://schemas.microsoft.com/office/drawing/2014/main" id="{5876F4E8-94BE-F097-7A22-25C2EC12CA12}"/>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363013044"/>
      </p:ext>
    </p:extLst>
  </p:cSld>
  <p:clrMapOvr>
    <a:masterClrMapping/>
  </p:clrMapOvr>
  <mc:AlternateContent xmlns:mc="http://schemas.openxmlformats.org/markup-compatibility/2006" xmlns:p14="http://schemas.microsoft.com/office/powerpoint/2010/main">
    <mc:Choice Requires="p14">
      <p:transition spd="med" p14:dur="700" advTm="24234">
        <p:fade/>
      </p:transition>
    </mc:Choice>
    <mc:Fallback xmlns="">
      <p:transition spd="med" advTm="24234">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par>
                          <p:cTn id="7" fill="hold">
                            <p:stCondLst>
                              <p:cond delay="0"/>
                            </p:stCondLst>
                            <p:childTnLst>
                              <p:par>
                                <p:cTn id="8" presetID="55" presetClass="entr" presetSubtype="0" fill="hold" grpId="0" nodeType="afterEffect" nodePh="1">
                                  <p:stCondLst>
                                    <p:cond delay="0"/>
                                  </p:stCondLst>
                                  <p:endCondLst>
                                    <p:cond evt="begin" delay="0">
                                      <p:tn val="8"/>
                                    </p:cond>
                                  </p:endCondLst>
                                  <p:childTnLst>
                                    <p:set>
                                      <p:cBhvr>
                                        <p:cTn id="9" dur="1" fill="hold">
                                          <p:stCondLst>
                                            <p:cond delay="0"/>
                                          </p:stCondLst>
                                        </p:cTn>
                                        <p:tgtEl>
                                          <p:spTgt spid="139269"/>
                                        </p:tgtEl>
                                        <p:attrNameLst>
                                          <p:attrName>style.visibility</p:attrName>
                                        </p:attrNameLst>
                                      </p:cBhvr>
                                      <p:to>
                                        <p:strVal val="visible"/>
                                      </p:to>
                                    </p:set>
                                    <p:anim calcmode="lin" valueType="num">
                                      <p:cBhvr>
                                        <p:cTn id="10" dur="1000" fill="hold"/>
                                        <p:tgtEl>
                                          <p:spTgt spid="139269"/>
                                        </p:tgtEl>
                                        <p:attrNameLst>
                                          <p:attrName>ppt_w</p:attrName>
                                        </p:attrNameLst>
                                      </p:cBhvr>
                                      <p:tavLst>
                                        <p:tav tm="0">
                                          <p:val>
                                            <p:strVal val="#ppt_w*0.70"/>
                                          </p:val>
                                        </p:tav>
                                        <p:tav tm="100000">
                                          <p:val>
                                            <p:strVal val="#ppt_w"/>
                                          </p:val>
                                        </p:tav>
                                      </p:tavLst>
                                    </p:anim>
                                    <p:anim calcmode="lin" valueType="num">
                                      <p:cBhvr>
                                        <p:cTn id="11" dur="1000" fill="hold"/>
                                        <p:tgtEl>
                                          <p:spTgt spid="139269"/>
                                        </p:tgtEl>
                                        <p:attrNameLst>
                                          <p:attrName>ppt_h</p:attrName>
                                        </p:attrNameLst>
                                      </p:cBhvr>
                                      <p:tavLst>
                                        <p:tav tm="0">
                                          <p:val>
                                            <p:strVal val="#ppt_h"/>
                                          </p:val>
                                        </p:tav>
                                        <p:tav tm="100000">
                                          <p:val>
                                            <p:strVal val="#ppt_h"/>
                                          </p:val>
                                        </p:tav>
                                      </p:tavLst>
                                    </p:anim>
                                    <p:animEffect transition="in" filter="fade">
                                      <p:cBhvr>
                                        <p:cTn id="12" dur="1000"/>
                                        <p:tgtEl>
                                          <p:spTgt spid="139269"/>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4"/>
                </p:tgtEl>
              </p:cMediaNode>
            </p:audio>
          </p:childTnLst>
        </p:cTn>
      </p:par>
    </p:tnLst>
    <p:bldLst>
      <p:bldP spid="139269" grpId="0"/>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71700" y="335846"/>
            <a:ext cx="8287004" cy="5663089"/>
          </a:xfrm>
          <a:prstGeom prst="rect">
            <a:avLst/>
          </a:prstGeom>
        </p:spPr>
        <p:txBody>
          <a:bodyPr wrap="square">
            <a:spAutoFit/>
          </a:bodyPr>
          <a:lstStyle/>
          <a:p>
            <a:r>
              <a:rPr lang="en-US" sz="2800" dirty="0"/>
              <a:t>Visit the Commission’s mobile site by texting </a:t>
            </a:r>
            <a:r>
              <a:rPr lang="en-US" sz="2800" dirty="0">
                <a:solidFill>
                  <a:schemeClr val="tx2">
                    <a:lumMod val="75000"/>
                  </a:schemeClr>
                </a:solidFill>
              </a:rPr>
              <a:t>VCSC</a:t>
            </a:r>
            <a:r>
              <a:rPr lang="en-US" sz="2800" dirty="0"/>
              <a:t> to </a:t>
            </a:r>
            <a:r>
              <a:rPr lang="en-US" sz="2800" dirty="0">
                <a:solidFill>
                  <a:schemeClr val="tx2">
                    <a:lumMod val="75000"/>
                  </a:schemeClr>
                </a:solidFill>
              </a:rPr>
              <a:t>804-656-5111, or scanning the QR code.</a:t>
            </a:r>
          </a:p>
          <a:p>
            <a:endParaRPr lang="en-US" dirty="0"/>
          </a:p>
          <a:p>
            <a:r>
              <a:rPr lang="en-US" dirty="0"/>
              <a:t>•	Learn about the 2025 changes</a:t>
            </a:r>
          </a:p>
          <a:p>
            <a:r>
              <a:rPr lang="en-US" dirty="0"/>
              <a:t>•	Register for seminars</a:t>
            </a:r>
          </a:p>
          <a:p>
            <a:r>
              <a:rPr lang="en-US" dirty="0"/>
              <a:t>•	Search for Virginia Crime Codes by statute or key word</a:t>
            </a:r>
          </a:p>
          <a:p>
            <a:r>
              <a:rPr lang="en-US" dirty="0"/>
              <a:t>•	Quick reference to common rules </a:t>
            </a:r>
          </a:p>
          <a:p>
            <a:r>
              <a:rPr lang="en-US" dirty="0"/>
              <a:t>•	Register for limited text alerts on changes </a:t>
            </a:r>
          </a:p>
          <a:p>
            <a:r>
              <a:rPr lang="en-US" dirty="0"/>
              <a:t>•	View or download worksheets</a:t>
            </a:r>
          </a:p>
          <a:p>
            <a:r>
              <a:rPr lang="en-US" dirty="0"/>
              <a:t>•	Access to the mobile guidelines manual and ranges</a:t>
            </a:r>
          </a:p>
          <a:p>
            <a:endParaRPr lang="en-US" dirty="0"/>
          </a:p>
          <a:p>
            <a:endParaRPr lang="en-US" dirty="0"/>
          </a:p>
          <a:p>
            <a:r>
              <a:rPr lang="en-US" dirty="0"/>
              <a:t> 	Go to </a:t>
            </a:r>
            <a:r>
              <a:rPr lang="en-US" dirty="0">
                <a:solidFill>
                  <a:schemeClr val="tx2">
                    <a:lumMod val="75000"/>
                  </a:schemeClr>
                </a:solidFill>
                <a:hlinkClick r:id="rId5"/>
              </a:rPr>
              <a:t>http://bycell.co/cgac </a:t>
            </a:r>
            <a:r>
              <a:rPr lang="en-US" dirty="0">
                <a:solidFill>
                  <a:schemeClr val="tx2">
                    <a:lumMod val="75000"/>
                  </a:schemeClr>
                </a:solidFill>
              </a:rPr>
              <a:t> </a:t>
            </a:r>
            <a:r>
              <a:rPr lang="en-US" dirty="0"/>
              <a:t>or</a:t>
            </a:r>
            <a:r>
              <a:rPr lang="en-US" dirty="0">
                <a:solidFill>
                  <a:schemeClr val="tx2">
                    <a:lumMod val="75000"/>
                  </a:schemeClr>
                </a:solidFill>
              </a:rPr>
              <a:t> </a:t>
            </a:r>
            <a:r>
              <a:rPr lang="en-US" u="sng" dirty="0">
                <a:solidFill>
                  <a:schemeClr val="tx2">
                    <a:lumMod val="75000"/>
                  </a:schemeClr>
                </a:solidFill>
              </a:rPr>
              <a:t>mobile.vcsc.virginia.gov</a:t>
            </a:r>
            <a:r>
              <a:rPr lang="en-US" dirty="0">
                <a:solidFill>
                  <a:schemeClr val="tx2">
                    <a:lumMod val="75000"/>
                  </a:schemeClr>
                </a:solidFill>
              </a:rPr>
              <a:t>         	                                       </a:t>
            </a:r>
          </a:p>
          <a:p>
            <a:r>
              <a:rPr lang="en-US" dirty="0">
                <a:solidFill>
                  <a:schemeClr val="tx2">
                    <a:lumMod val="75000"/>
                  </a:schemeClr>
                </a:solidFill>
              </a:rPr>
              <a:t>             </a:t>
            </a:r>
            <a:r>
              <a:rPr lang="en-US" dirty="0"/>
              <a:t>on your mobile device</a:t>
            </a:r>
          </a:p>
          <a:p>
            <a:endParaRPr lang="en-US" dirty="0"/>
          </a:p>
          <a:p>
            <a:r>
              <a:rPr lang="en-US" dirty="0"/>
              <a:t>	Or dial </a:t>
            </a:r>
            <a:r>
              <a:rPr lang="en-US" dirty="0">
                <a:solidFill>
                  <a:schemeClr val="tx2">
                    <a:lumMod val="75000"/>
                  </a:schemeClr>
                </a:solidFill>
              </a:rPr>
              <a:t>804-200-4941</a:t>
            </a:r>
            <a:r>
              <a:rPr lang="en-US" dirty="0"/>
              <a:t> on your mobile phone </a:t>
            </a:r>
          </a:p>
          <a:p>
            <a:r>
              <a:rPr lang="en-US" dirty="0"/>
              <a:t>	to receive a text message and click on the link</a:t>
            </a:r>
          </a:p>
          <a:p>
            <a:endParaRPr lang="en-US" dirty="0"/>
          </a:p>
          <a:p>
            <a:endParaRPr lang="en-US" dirty="0"/>
          </a:p>
        </p:txBody>
      </p:sp>
      <p:pic>
        <p:nvPicPr>
          <p:cNvPr id="2" name="Picture 1" descr="Qr code&#10;&#10;Description automatically generated">
            <a:extLst>
              <a:ext uri="{FF2B5EF4-FFF2-40B4-BE49-F238E27FC236}">
                <a16:creationId xmlns:a16="http://schemas.microsoft.com/office/drawing/2014/main" id="{8A0C8E09-6299-1B75-3A74-5450BD98BA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58704" y="495701"/>
            <a:ext cx="1244600" cy="1244600"/>
          </a:xfrm>
          <a:prstGeom prst="rect">
            <a:avLst/>
          </a:prstGeom>
        </p:spPr>
      </p:pic>
      <p:sp>
        <p:nvSpPr>
          <p:cNvPr id="5" name="TextBox 4">
            <a:extLst>
              <a:ext uri="{FF2B5EF4-FFF2-40B4-BE49-F238E27FC236}">
                <a16:creationId xmlns:a16="http://schemas.microsoft.com/office/drawing/2014/main" id="{D221B09C-FE97-755F-E65E-7E16CF3381AD}"/>
              </a:ext>
            </a:extLst>
          </p:cNvPr>
          <p:cNvSpPr txBox="1"/>
          <p:nvPr/>
        </p:nvSpPr>
        <p:spPr>
          <a:xfrm>
            <a:off x="2171700" y="6306710"/>
            <a:ext cx="9780814" cy="430887"/>
          </a:xfrm>
          <a:prstGeom prst="rect">
            <a:avLst/>
          </a:prstGeom>
          <a:noFill/>
        </p:spPr>
        <p:txBody>
          <a:bodyPr wrap="square">
            <a:spAutoFit/>
          </a:bodyPr>
          <a:lstStyle/>
          <a:p>
            <a:r>
              <a:rPr lang="en-US" sz="1100" dirty="0"/>
              <a:t>Message &amp; Data Rates May Apply. You can unsubscribe at any time by texting STOP to 804.656.5111. Text HELP to 804.656.5111 for help or contact VCSC at 804.225.4398.</a:t>
            </a:r>
          </a:p>
        </p:txBody>
      </p:sp>
      <p:pic>
        <p:nvPicPr>
          <p:cNvPr id="19" name="Audio 18">
            <a:hlinkClick r:id="" action="ppaction://media"/>
            <a:extLst>
              <a:ext uri="{FF2B5EF4-FFF2-40B4-BE49-F238E27FC236}">
                <a16:creationId xmlns:a16="http://schemas.microsoft.com/office/drawing/2014/main" id="{2CAD6B57-C8DA-FB83-C201-37230946005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47349207"/>
      </p:ext>
    </p:extLst>
  </p:cSld>
  <p:clrMapOvr>
    <a:masterClrMapping/>
  </p:clrMapOvr>
  <mc:AlternateContent xmlns:mc="http://schemas.openxmlformats.org/markup-compatibility/2006" xmlns:p14="http://schemas.microsoft.com/office/powerpoint/2010/main">
    <mc:Choice Requires="p14">
      <p:transition spd="med" p14:dur="700" advTm="37857">
        <p:fade/>
      </p:transition>
    </mc:Choice>
    <mc:Fallback xmlns="">
      <p:transition spd="med" advTm="378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3048000" y="76200"/>
            <a:ext cx="7162800" cy="1371600"/>
          </a:xfrm>
        </p:spPr>
        <p:txBody>
          <a:bodyPr/>
          <a:lstStyle/>
          <a:p>
            <a:pPr eaLnBrk="1" hangingPunct="1">
              <a:defRPr/>
            </a:pPr>
            <a:r>
              <a:rPr lang="en-US" dirty="0"/>
              <a:t>Information</a:t>
            </a:r>
          </a:p>
        </p:txBody>
      </p:sp>
      <p:sp>
        <p:nvSpPr>
          <p:cNvPr id="115715" name="Rectangle 3"/>
          <p:cNvSpPr>
            <a:spLocks noGrp="1" noChangeArrowheads="1"/>
          </p:cNvSpPr>
          <p:nvPr>
            <p:ph type="body" idx="1"/>
          </p:nvPr>
        </p:nvSpPr>
        <p:spPr>
          <a:xfrm>
            <a:off x="3048000" y="1295400"/>
            <a:ext cx="7010400" cy="5334000"/>
          </a:xfrm>
        </p:spPr>
        <p:txBody>
          <a:bodyPr/>
          <a:lstStyle/>
          <a:p>
            <a:pPr eaLnBrk="1" hangingPunct="1">
              <a:defRPr/>
            </a:pPr>
            <a:r>
              <a:rPr lang="en-US" sz="1800" dirty="0"/>
              <a:t>Contact staff of the Commission by phone from 7:30AM to 5:00PM (Monday – Friday)  </a:t>
            </a:r>
            <a:r>
              <a:rPr lang="en-US" sz="1800" b="1" dirty="0">
                <a:solidFill>
                  <a:schemeClr val="folHlink"/>
                </a:solidFill>
                <a:effectLst/>
              </a:rPr>
              <a:t>804.225.4398</a:t>
            </a:r>
          </a:p>
          <a:p>
            <a:pPr marL="0" indent="0" eaLnBrk="1" hangingPunct="1">
              <a:buNone/>
              <a:defRPr/>
            </a:pPr>
            <a:endParaRPr lang="en-US" sz="1000" b="1" dirty="0">
              <a:solidFill>
                <a:schemeClr val="folHlink"/>
              </a:solidFill>
              <a:effectLst/>
            </a:endParaRPr>
          </a:p>
          <a:p>
            <a:pPr eaLnBrk="1" hangingPunct="1">
              <a:defRPr/>
            </a:pPr>
            <a:r>
              <a:rPr lang="en-US" sz="1800" dirty="0"/>
              <a:t>Contact staff of the Commission by text at </a:t>
            </a:r>
            <a:r>
              <a:rPr lang="en-US" sz="1800" b="1" dirty="0">
                <a:solidFill>
                  <a:schemeClr val="folHlink"/>
                </a:solidFill>
                <a:effectLst/>
              </a:rPr>
              <a:t>804.393-9588 </a:t>
            </a:r>
          </a:p>
          <a:p>
            <a:pPr marL="0" indent="0" eaLnBrk="1" hangingPunct="1">
              <a:buNone/>
              <a:defRPr/>
            </a:pPr>
            <a:endParaRPr lang="en-US" sz="1800" b="1" dirty="0">
              <a:solidFill>
                <a:schemeClr val="folHlink"/>
              </a:solidFill>
              <a:effectLst/>
            </a:endParaRPr>
          </a:p>
          <a:p>
            <a:pPr eaLnBrk="1" hangingPunct="1">
              <a:defRPr/>
            </a:pPr>
            <a:r>
              <a:rPr lang="en-US" sz="1800" dirty="0"/>
              <a:t>Text </a:t>
            </a:r>
            <a:r>
              <a:rPr lang="en-US" sz="1800" b="1" dirty="0">
                <a:solidFill>
                  <a:srgbClr val="686532"/>
                </a:solidFill>
              </a:rPr>
              <a:t>VCSC</a:t>
            </a:r>
            <a:r>
              <a:rPr lang="en-US" sz="1800" dirty="0"/>
              <a:t> to </a:t>
            </a:r>
            <a:r>
              <a:rPr lang="en-US" sz="1800" b="1" dirty="0">
                <a:solidFill>
                  <a:srgbClr val="686532"/>
                </a:solidFill>
              </a:rPr>
              <a:t>804.656.5111</a:t>
            </a:r>
            <a:r>
              <a:rPr lang="en-US" sz="1800" dirty="0"/>
              <a:t> for the mobile web site.</a:t>
            </a:r>
          </a:p>
          <a:p>
            <a:pPr eaLnBrk="1" hangingPunct="1">
              <a:defRPr/>
            </a:pPr>
            <a:endParaRPr lang="en-US" sz="1000" dirty="0">
              <a:solidFill>
                <a:schemeClr val="folHlink"/>
              </a:solidFill>
              <a:effectLst/>
            </a:endParaRPr>
          </a:p>
          <a:p>
            <a:pPr eaLnBrk="1" hangingPunct="1">
              <a:defRPr/>
            </a:pPr>
            <a:r>
              <a:rPr lang="en-US" sz="1800" dirty="0"/>
              <a:t>Contact Staff by Email.  Email addresses are posted on the Commission’s website:  </a:t>
            </a:r>
            <a:r>
              <a:rPr lang="en-US" sz="1800" b="1" dirty="0">
                <a:solidFill>
                  <a:schemeClr val="folHlink"/>
                </a:solidFill>
                <a:effectLst/>
                <a:hlinkClick r:id="rId5"/>
              </a:rPr>
              <a:t>www.vcsc.virginia.gov</a:t>
            </a:r>
            <a:r>
              <a:rPr lang="en-US" sz="1800" b="1" dirty="0">
                <a:solidFill>
                  <a:schemeClr val="folHlink"/>
                </a:solidFill>
                <a:effectLst/>
              </a:rPr>
              <a:t>.</a:t>
            </a:r>
          </a:p>
          <a:p>
            <a:pPr eaLnBrk="1" hangingPunct="1">
              <a:lnSpc>
                <a:spcPct val="110000"/>
              </a:lnSpc>
              <a:defRPr/>
            </a:pPr>
            <a:endParaRPr lang="en-US" sz="1000" dirty="0">
              <a:solidFill>
                <a:schemeClr val="folHlink"/>
              </a:solidFill>
              <a:effectLst/>
            </a:endParaRPr>
          </a:p>
          <a:p>
            <a:pPr eaLnBrk="1" hangingPunct="1">
              <a:defRPr/>
            </a:pPr>
            <a:r>
              <a:rPr lang="en-US" sz="1800" dirty="0"/>
              <a:t>Manuals, VCC Books and updates will be shipped in late June.</a:t>
            </a:r>
          </a:p>
          <a:p>
            <a:pPr lvl="1" eaLnBrk="1" hangingPunct="1">
              <a:defRPr/>
            </a:pPr>
            <a:r>
              <a:rPr lang="en-US" sz="1600" dirty="0"/>
              <a:t>An order form for the 28</a:t>
            </a:r>
            <a:r>
              <a:rPr lang="en-US" sz="1600" baseline="30000" dirty="0"/>
              <a:t>th</a:t>
            </a:r>
            <a:r>
              <a:rPr lang="en-US" sz="1600" dirty="0"/>
              <a:t> edition of </a:t>
            </a:r>
            <a:r>
              <a:rPr lang="en-US" sz="1600" i="1" dirty="0"/>
              <a:t>Virginia’s Sentencing Guidelines Manual</a:t>
            </a:r>
            <a:r>
              <a:rPr lang="en-US" sz="1600" dirty="0"/>
              <a:t> is available on the Commission’s website.</a:t>
            </a:r>
          </a:p>
          <a:p>
            <a:pPr lvl="1" eaLnBrk="1" hangingPunct="1">
              <a:lnSpc>
                <a:spcPct val="60000"/>
              </a:lnSpc>
              <a:buFont typeface="Wingdings" pitchFamily="2" charset="2"/>
              <a:buNone/>
              <a:defRPr/>
            </a:pPr>
            <a:endParaRPr lang="en-US" sz="1000" dirty="0"/>
          </a:p>
          <a:p>
            <a:pPr lvl="1" eaLnBrk="1" hangingPunct="1">
              <a:defRPr/>
            </a:pPr>
            <a:r>
              <a:rPr lang="en-US" sz="1600" dirty="0"/>
              <a:t>Judges, Commonwealth’s Attorneys, Public Defenders and Probation Officers will automatically be shipped updates based              on the number requested last year.</a:t>
            </a:r>
            <a:endParaRPr lang="en-US" sz="1800" dirty="0"/>
          </a:p>
        </p:txBody>
      </p:sp>
      <p:pic>
        <p:nvPicPr>
          <p:cNvPr id="115716" name="Picture 4" descr="Export Wizard-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41516" y="4648200"/>
            <a:ext cx="101441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udio 7">
            <a:hlinkClick r:id="" action="ppaction://media"/>
            <a:extLst>
              <a:ext uri="{FF2B5EF4-FFF2-40B4-BE49-F238E27FC236}">
                <a16:creationId xmlns:a16="http://schemas.microsoft.com/office/drawing/2014/main" id="{4266B81C-3481-6981-1687-8927802C149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cSld>
  <p:clrMapOvr>
    <a:masterClrMapping/>
  </p:clrMapOvr>
  <p:transition spd="med" advTm="36776">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9" presetClass="entr" presetSubtype="0" fill="hold" nodeType="withEffect">
                                  <p:stCondLst>
                                    <p:cond delay="0"/>
                                  </p:stCondLst>
                                  <p:childTnLst>
                                    <p:set>
                                      <p:cBhvr>
                                        <p:cTn id="8" dur="1" fill="hold">
                                          <p:stCondLst>
                                            <p:cond delay="0"/>
                                          </p:stCondLst>
                                        </p:cTn>
                                        <p:tgtEl>
                                          <p:spTgt spid="115716"/>
                                        </p:tgtEl>
                                        <p:attrNameLst>
                                          <p:attrName>style.visibility</p:attrName>
                                        </p:attrNameLst>
                                      </p:cBhvr>
                                      <p:to>
                                        <p:strVal val="visible"/>
                                      </p:to>
                                    </p:set>
                                    <p:animEffect transition="in" filter="dissolve">
                                      <p:cBhvr>
                                        <p:cTn id="9" dur="500"/>
                                        <p:tgtEl>
                                          <p:spTgt spid="115716"/>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15715">
                                            <p:txEl>
                                              <p:pRg st="0" end="0"/>
                                            </p:txEl>
                                          </p:spTgt>
                                        </p:tgtEl>
                                        <p:attrNameLst>
                                          <p:attrName>style.visibility</p:attrName>
                                        </p:attrNameLst>
                                      </p:cBhvr>
                                      <p:to>
                                        <p:strVal val="visible"/>
                                      </p:to>
                                    </p:set>
                                    <p:animEffect transition="in" filter="wipe(left)">
                                      <p:cBhvr>
                                        <p:cTn id="12" dur="1000"/>
                                        <p:tgtEl>
                                          <p:spTgt spid="115715">
                                            <p:txEl>
                                              <p:pRg st="0" end="0"/>
                                            </p:txEl>
                                          </p:spTgt>
                                        </p:tgtEl>
                                      </p:cBhvr>
                                    </p:animEffect>
                                  </p:childTnLst>
                                </p:cTn>
                              </p:par>
                              <p:par>
                                <p:cTn id="13" presetID="22" presetClass="entr" presetSubtype="8" fill="hold" grpId="0" nodeType="withEffect">
                                  <p:stCondLst>
                                    <p:cond delay="1000"/>
                                  </p:stCondLst>
                                  <p:childTnLst>
                                    <p:set>
                                      <p:cBhvr>
                                        <p:cTn id="14" dur="1" fill="hold">
                                          <p:stCondLst>
                                            <p:cond delay="0"/>
                                          </p:stCondLst>
                                        </p:cTn>
                                        <p:tgtEl>
                                          <p:spTgt spid="115715">
                                            <p:txEl>
                                              <p:pRg st="2" end="2"/>
                                            </p:txEl>
                                          </p:spTgt>
                                        </p:tgtEl>
                                        <p:attrNameLst>
                                          <p:attrName>style.visibility</p:attrName>
                                        </p:attrNameLst>
                                      </p:cBhvr>
                                      <p:to>
                                        <p:strVal val="visible"/>
                                      </p:to>
                                    </p:set>
                                    <p:animEffect transition="in" filter="wipe(left)">
                                      <p:cBhvr>
                                        <p:cTn id="15" dur="1000"/>
                                        <p:tgtEl>
                                          <p:spTgt spid="115715">
                                            <p:txEl>
                                              <p:pRg st="2" end="2"/>
                                            </p:txEl>
                                          </p:spTgt>
                                        </p:tgtEl>
                                      </p:cBhvr>
                                    </p:animEffect>
                                  </p:childTnLst>
                                </p:cTn>
                              </p:par>
                              <p:par>
                                <p:cTn id="16" presetID="22" presetClass="entr" presetSubtype="8" fill="hold" grpId="0" nodeType="withEffect">
                                  <p:stCondLst>
                                    <p:cond delay="1000"/>
                                  </p:stCondLst>
                                  <p:childTnLst>
                                    <p:set>
                                      <p:cBhvr>
                                        <p:cTn id="17" dur="1" fill="hold">
                                          <p:stCondLst>
                                            <p:cond delay="0"/>
                                          </p:stCondLst>
                                        </p:cTn>
                                        <p:tgtEl>
                                          <p:spTgt spid="115715">
                                            <p:txEl>
                                              <p:pRg st="4" end="4"/>
                                            </p:txEl>
                                          </p:spTgt>
                                        </p:tgtEl>
                                        <p:attrNameLst>
                                          <p:attrName>style.visibility</p:attrName>
                                        </p:attrNameLst>
                                      </p:cBhvr>
                                      <p:to>
                                        <p:strVal val="visible"/>
                                      </p:to>
                                    </p:set>
                                    <p:animEffect transition="in" filter="wipe(left)">
                                      <p:cBhvr>
                                        <p:cTn id="18" dur="1000"/>
                                        <p:tgtEl>
                                          <p:spTgt spid="115715">
                                            <p:txEl>
                                              <p:pRg st="4" end="4"/>
                                            </p:txEl>
                                          </p:spTgt>
                                        </p:tgtEl>
                                      </p:cBhvr>
                                    </p:animEffect>
                                  </p:childTnLst>
                                </p:cTn>
                              </p:par>
                              <p:par>
                                <p:cTn id="19" presetID="22" presetClass="entr" presetSubtype="8" fill="hold" grpId="0" nodeType="withEffect">
                                  <p:stCondLst>
                                    <p:cond delay="1000"/>
                                  </p:stCondLst>
                                  <p:childTnLst>
                                    <p:set>
                                      <p:cBhvr>
                                        <p:cTn id="20" dur="1" fill="hold">
                                          <p:stCondLst>
                                            <p:cond delay="0"/>
                                          </p:stCondLst>
                                        </p:cTn>
                                        <p:tgtEl>
                                          <p:spTgt spid="115715">
                                            <p:txEl>
                                              <p:pRg st="6" end="6"/>
                                            </p:txEl>
                                          </p:spTgt>
                                        </p:tgtEl>
                                        <p:attrNameLst>
                                          <p:attrName>style.visibility</p:attrName>
                                        </p:attrNameLst>
                                      </p:cBhvr>
                                      <p:to>
                                        <p:strVal val="visible"/>
                                      </p:to>
                                    </p:set>
                                    <p:animEffect transition="in" filter="wipe(left)">
                                      <p:cBhvr>
                                        <p:cTn id="21" dur="1000"/>
                                        <p:tgtEl>
                                          <p:spTgt spid="115715">
                                            <p:txEl>
                                              <p:pRg st="6" end="6"/>
                                            </p:txEl>
                                          </p:spTgt>
                                        </p:tgtEl>
                                      </p:cBhvr>
                                    </p:animEffect>
                                  </p:childTnLst>
                                </p:cTn>
                              </p:par>
                            </p:childTnLst>
                          </p:cTn>
                        </p:par>
                        <p:par>
                          <p:cTn id="22" fill="hold" nodeType="afterGroup">
                            <p:stCondLst>
                              <p:cond delay="2000"/>
                            </p:stCondLst>
                            <p:childTnLst>
                              <p:par>
                                <p:cTn id="23" presetID="22" presetClass="entr" presetSubtype="8" fill="hold" grpId="0" nodeType="afterEffect">
                                  <p:stCondLst>
                                    <p:cond delay="750"/>
                                  </p:stCondLst>
                                  <p:childTnLst>
                                    <p:set>
                                      <p:cBhvr>
                                        <p:cTn id="24" dur="1" fill="hold">
                                          <p:stCondLst>
                                            <p:cond delay="0"/>
                                          </p:stCondLst>
                                        </p:cTn>
                                        <p:tgtEl>
                                          <p:spTgt spid="115715">
                                            <p:txEl>
                                              <p:pRg st="8" end="8"/>
                                            </p:txEl>
                                          </p:spTgt>
                                        </p:tgtEl>
                                        <p:attrNameLst>
                                          <p:attrName>style.visibility</p:attrName>
                                        </p:attrNameLst>
                                      </p:cBhvr>
                                      <p:to>
                                        <p:strVal val="visible"/>
                                      </p:to>
                                    </p:set>
                                    <p:animEffect transition="in" filter="wipe(left)">
                                      <p:cBhvr>
                                        <p:cTn id="25" dur="1000"/>
                                        <p:tgtEl>
                                          <p:spTgt spid="115715">
                                            <p:txEl>
                                              <p:pRg st="8" end="8"/>
                                            </p:txEl>
                                          </p:spTgt>
                                        </p:tgtEl>
                                      </p:cBhvr>
                                    </p:animEffect>
                                  </p:childTnLst>
                                </p:cTn>
                              </p:par>
                              <p:par>
                                <p:cTn id="26" presetID="22" presetClass="entr" presetSubtype="8" fill="hold" grpId="0" nodeType="withEffect">
                                  <p:stCondLst>
                                    <p:cond delay="750"/>
                                  </p:stCondLst>
                                  <p:childTnLst>
                                    <p:set>
                                      <p:cBhvr>
                                        <p:cTn id="27" dur="1" fill="hold">
                                          <p:stCondLst>
                                            <p:cond delay="0"/>
                                          </p:stCondLst>
                                        </p:cTn>
                                        <p:tgtEl>
                                          <p:spTgt spid="115715">
                                            <p:txEl>
                                              <p:pRg st="9" end="9"/>
                                            </p:txEl>
                                          </p:spTgt>
                                        </p:tgtEl>
                                        <p:attrNameLst>
                                          <p:attrName>style.visibility</p:attrName>
                                        </p:attrNameLst>
                                      </p:cBhvr>
                                      <p:to>
                                        <p:strVal val="visible"/>
                                      </p:to>
                                    </p:set>
                                    <p:animEffect transition="in" filter="wipe(left)">
                                      <p:cBhvr>
                                        <p:cTn id="28" dur="1000"/>
                                        <p:tgtEl>
                                          <p:spTgt spid="115715">
                                            <p:txEl>
                                              <p:pRg st="9" end="9"/>
                                            </p:txEl>
                                          </p:spTgt>
                                        </p:tgtEl>
                                      </p:cBhvr>
                                    </p:animEffect>
                                  </p:childTnLst>
                                </p:cTn>
                              </p:par>
                              <p:par>
                                <p:cTn id="29" presetID="22" presetClass="entr" presetSubtype="8" fill="hold" grpId="0" nodeType="withEffect">
                                  <p:stCondLst>
                                    <p:cond delay="750"/>
                                  </p:stCondLst>
                                  <p:childTnLst>
                                    <p:set>
                                      <p:cBhvr>
                                        <p:cTn id="30" dur="1" fill="hold">
                                          <p:stCondLst>
                                            <p:cond delay="0"/>
                                          </p:stCondLst>
                                        </p:cTn>
                                        <p:tgtEl>
                                          <p:spTgt spid="115715">
                                            <p:txEl>
                                              <p:pRg st="11" end="11"/>
                                            </p:txEl>
                                          </p:spTgt>
                                        </p:tgtEl>
                                        <p:attrNameLst>
                                          <p:attrName>style.visibility</p:attrName>
                                        </p:attrNameLst>
                                      </p:cBhvr>
                                      <p:to>
                                        <p:strVal val="visible"/>
                                      </p:to>
                                    </p:set>
                                    <p:animEffect transition="in" filter="wipe(left)">
                                      <p:cBhvr>
                                        <p:cTn id="31" dur="1000"/>
                                        <p:tgtEl>
                                          <p:spTgt spid="11571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8"/>
                </p:tgtEl>
              </p:cMediaNode>
            </p:audio>
          </p:childTnLst>
        </p:cTn>
      </p:par>
    </p:tnLst>
    <p:bldLst>
      <p:bldP spid="11571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D7D4DF-3EC3-426B-A3B5-C2D8F974726E}"/>
              </a:ext>
            </a:extLst>
          </p:cNvPr>
          <p:cNvSpPr txBox="1"/>
          <p:nvPr/>
        </p:nvSpPr>
        <p:spPr>
          <a:xfrm>
            <a:off x="3454400" y="1188720"/>
            <a:ext cx="6823636" cy="1015663"/>
          </a:xfrm>
          <a:prstGeom prst="rect">
            <a:avLst/>
          </a:prstGeom>
          <a:noFill/>
        </p:spPr>
        <p:txBody>
          <a:bodyPr wrap="square" rtlCol="0">
            <a:spAutoFit/>
          </a:bodyPr>
          <a:lstStyle/>
          <a:p>
            <a:r>
              <a:rPr lang="en-US" sz="2000" b="1" dirty="0"/>
              <a:t>1.  Resist Arrest/Obstruct Justice</a:t>
            </a:r>
            <a:r>
              <a:rPr lang="en-US" sz="2000" dirty="0"/>
              <a:t> (as defined by </a:t>
            </a:r>
            <a:r>
              <a:rPr lang="en-US" sz="2000" dirty="0">
                <a:latin typeface="Walbaum Display" panose="02070503090703020303" pitchFamily="18" charset="0"/>
              </a:rPr>
              <a:t>§  </a:t>
            </a:r>
            <a:r>
              <a:rPr lang="en-US" sz="2000" dirty="0">
                <a:latin typeface="Tahoma" panose="020B0604030504040204" pitchFamily="34" charset="0"/>
                <a:ea typeface="Tahoma" panose="020B0604030504040204" pitchFamily="34" charset="0"/>
                <a:cs typeface="Tahoma" panose="020B0604030504040204" pitchFamily="34" charset="0"/>
              </a:rPr>
              <a:t>18.2-460(C) and VCC JUS-4832-F5) has been added to the Miscellaneous/Property Worksheets.</a:t>
            </a:r>
          </a:p>
        </p:txBody>
      </p:sp>
      <p:sp>
        <p:nvSpPr>
          <p:cNvPr id="4" name="TextBox 3">
            <a:extLst>
              <a:ext uri="{FF2B5EF4-FFF2-40B4-BE49-F238E27FC236}">
                <a16:creationId xmlns:a16="http://schemas.microsoft.com/office/drawing/2014/main" id="{1776F3BA-7217-46D4-98BD-6A46F6335C55}"/>
              </a:ext>
            </a:extLst>
          </p:cNvPr>
          <p:cNvSpPr txBox="1"/>
          <p:nvPr/>
        </p:nvSpPr>
        <p:spPr>
          <a:xfrm>
            <a:off x="3454400" y="98612"/>
            <a:ext cx="6400800" cy="646331"/>
          </a:xfrm>
          <a:prstGeom prst="rect">
            <a:avLst/>
          </a:prstGeom>
          <a:solidFill>
            <a:srgbClr val="566665"/>
          </a:solidFill>
        </p:spPr>
        <p:txBody>
          <a:bodyPr wrap="square" rtlCol="0">
            <a:spAutoFit/>
          </a:bodyPr>
          <a:lstStyle/>
          <a:p>
            <a:pPr algn="ctr"/>
            <a:r>
              <a:rPr lang="en-US" dirty="0">
                <a:solidFill>
                  <a:schemeClr val="accent3">
                    <a:lumMod val="90000"/>
                  </a:schemeClr>
                </a:solidFill>
              </a:rPr>
              <a:t>Three offenses added to the guidelines for anyone sentenced on or after July 1, 2025</a:t>
            </a:r>
          </a:p>
        </p:txBody>
      </p:sp>
      <p:sp>
        <p:nvSpPr>
          <p:cNvPr id="3" name="TextBox 2">
            <a:extLst>
              <a:ext uri="{FF2B5EF4-FFF2-40B4-BE49-F238E27FC236}">
                <a16:creationId xmlns:a16="http://schemas.microsoft.com/office/drawing/2014/main" id="{CC1E1C66-6D22-D6B0-CCA0-E8DDEADB8D35}"/>
              </a:ext>
            </a:extLst>
          </p:cNvPr>
          <p:cNvSpPr txBox="1"/>
          <p:nvPr/>
        </p:nvSpPr>
        <p:spPr>
          <a:xfrm>
            <a:off x="3474720" y="2926080"/>
            <a:ext cx="7576908" cy="1015663"/>
          </a:xfrm>
          <a:prstGeom prst="rect">
            <a:avLst/>
          </a:prstGeom>
          <a:noFill/>
        </p:spPr>
        <p:txBody>
          <a:bodyPr wrap="square" rtlCol="0">
            <a:spAutoFit/>
          </a:bodyPr>
          <a:lstStyle/>
          <a:p>
            <a:r>
              <a:rPr lang="en-US" sz="2000" b="1" dirty="0"/>
              <a:t>2.  Unlawfully Shoot or Throw Missile at Train, Car, Etc. </a:t>
            </a:r>
            <a:r>
              <a:rPr lang="en-US" sz="2000" dirty="0"/>
              <a:t>(as defined by </a:t>
            </a:r>
            <a:r>
              <a:rPr lang="en-US" sz="2000" dirty="0">
                <a:latin typeface="Walbaum Display" panose="02070503090703020303" pitchFamily="18" charset="0"/>
              </a:rPr>
              <a:t>§  </a:t>
            </a:r>
            <a:r>
              <a:rPr lang="en-US" sz="2000" dirty="0">
                <a:latin typeface="Tahoma" panose="020B0604030504040204" pitchFamily="34" charset="0"/>
                <a:ea typeface="Tahoma" panose="020B0604030504040204" pitchFamily="34" charset="0"/>
                <a:cs typeface="Tahoma" panose="020B0604030504040204" pitchFamily="34" charset="0"/>
              </a:rPr>
              <a:t>18.2-154 and VCC VAN-2940-F6) have been added to the Miscellaneous Person/Property Worksheets.</a:t>
            </a:r>
          </a:p>
        </p:txBody>
      </p:sp>
      <p:sp>
        <p:nvSpPr>
          <p:cNvPr id="5" name="TextBox 4">
            <a:extLst>
              <a:ext uri="{FF2B5EF4-FFF2-40B4-BE49-F238E27FC236}">
                <a16:creationId xmlns:a16="http://schemas.microsoft.com/office/drawing/2014/main" id="{446598B1-E957-A009-BA2D-7624D6D53D9C}"/>
              </a:ext>
            </a:extLst>
          </p:cNvPr>
          <p:cNvSpPr txBox="1"/>
          <p:nvPr/>
        </p:nvSpPr>
        <p:spPr>
          <a:xfrm>
            <a:off x="3474719" y="4480560"/>
            <a:ext cx="7576907" cy="1323439"/>
          </a:xfrm>
          <a:prstGeom prst="rect">
            <a:avLst/>
          </a:prstGeom>
          <a:noFill/>
        </p:spPr>
        <p:txBody>
          <a:bodyPr wrap="square" rtlCol="0">
            <a:spAutoFit/>
          </a:bodyPr>
          <a:lstStyle/>
          <a:p>
            <a:r>
              <a:rPr lang="en-US" sz="2000" b="1" dirty="0"/>
              <a:t>3.  Prisoner Possess, Sell, or Secrete an Unlawful Chemical Substance </a:t>
            </a:r>
            <a:r>
              <a:rPr lang="en-US" sz="2000" dirty="0"/>
              <a:t>(as defined by </a:t>
            </a:r>
            <a:r>
              <a:rPr lang="en-US" sz="2000" dirty="0">
                <a:latin typeface="Walbaum Display" panose="02070503090703020303" pitchFamily="18" charset="0"/>
              </a:rPr>
              <a:t>§  </a:t>
            </a:r>
            <a:r>
              <a:rPr lang="en-US" sz="2000" dirty="0">
                <a:latin typeface="Tahoma" panose="020B0604030504040204" pitchFamily="34" charset="0"/>
                <a:ea typeface="Tahoma" panose="020B0604030504040204" pitchFamily="34" charset="0"/>
                <a:cs typeface="Tahoma" panose="020B0604030504040204" pitchFamily="34" charset="0"/>
              </a:rPr>
              <a:t>53.1-203(5) and VCC PRI-3260-F6) has been added to the Miscellaneous/Other Worksheets.</a:t>
            </a:r>
          </a:p>
        </p:txBody>
      </p:sp>
      <p:pic>
        <p:nvPicPr>
          <p:cNvPr id="16" name="Audio 15">
            <a:hlinkClick r:id="" action="ppaction://media"/>
            <a:extLst>
              <a:ext uri="{FF2B5EF4-FFF2-40B4-BE49-F238E27FC236}">
                <a16:creationId xmlns:a16="http://schemas.microsoft.com/office/drawing/2014/main" id="{D804037E-4AF2-EE65-D190-B0F9424F0BC7}"/>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234444618"/>
      </p:ext>
    </p:extLst>
  </p:cSld>
  <p:clrMapOvr>
    <a:masterClrMapping/>
  </p:clrMapOvr>
  <mc:AlternateContent xmlns:mc="http://schemas.openxmlformats.org/markup-compatibility/2006" xmlns:p14="http://schemas.microsoft.com/office/powerpoint/2010/main">
    <mc:Choice Requires="p14">
      <p:transition spd="med" p14:dur="700" advTm="16105">
        <p:fade/>
      </p:transition>
    </mc:Choice>
    <mc:Fallback xmlns="">
      <p:transition spd="med" advTm="161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16"/>
                </p:tgtEl>
              </p:cMediaNode>
            </p:audio>
          </p:childTnLst>
        </p:cTn>
      </p:par>
    </p:tnLst>
    <p:bldLst>
      <p:bldP spid="2" grpId="0"/>
      <p:bldP spid="3"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A5E868-C0F7-889A-82CD-B90C7194129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383683" y="0"/>
            <a:ext cx="8875058" cy="6858000"/>
          </a:xfrm>
          <a:prstGeom prst="rect">
            <a:avLst/>
          </a:prstGeom>
        </p:spPr>
      </p:pic>
      <p:pic>
        <p:nvPicPr>
          <p:cNvPr id="9" name="Audio 8">
            <a:hlinkClick r:id="" action="ppaction://media"/>
            <a:extLst>
              <a:ext uri="{FF2B5EF4-FFF2-40B4-BE49-F238E27FC236}">
                <a16:creationId xmlns:a16="http://schemas.microsoft.com/office/drawing/2014/main" id="{1F0F9E16-B439-4B4B-B6A3-AEDA0498E53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2013425"/>
      </p:ext>
    </p:extLst>
  </p:cSld>
  <p:clrMapOvr>
    <a:masterClrMapping/>
  </p:clrMapOvr>
  <mc:AlternateContent xmlns:mc="http://schemas.openxmlformats.org/markup-compatibility/2006" xmlns:p14="http://schemas.microsoft.com/office/powerpoint/2010/main">
    <mc:Choice Requires="p14">
      <p:transition spd="med" p14:dur="700" advTm="15321">
        <p:fade/>
      </p:transition>
    </mc:Choice>
    <mc:Fallback xmlns="">
      <p:transition spd="med" advTm="153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a:extLst>
              <a:ext uri="{FF2B5EF4-FFF2-40B4-BE49-F238E27FC236}">
                <a16:creationId xmlns:a16="http://schemas.microsoft.com/office/drawing/2014/main" id="{61A5E868-C0F7-889A-82CD-B90C719412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83683" y="0"/>
            <a:ext cx="8875059" cy="6858000"/>
          </a:xfrm>
          <a:prstGeom prst="rect">
            <a:avLst/>
          </a:prstGeom>
        </p:spPr>
      </p:pic>
      <p:pic>
        <p:nvPicPr>
          <p:cNvPr id="9" name="Audio 8">
            <a:hlinkClick r:id="" action="ppaction://media"/>
            <a:extLst>
              <a:ext uri="{FF2B5EF4-FFF2-40B4-BE49-F238E27FC236}">
                <a16:creationId xmlns:a16="http://schemas.microsoft.com/office/drawing/2014/main" id="{7CFCF8B0-7F55-0FCB-5FC0-D9550C23BA8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56965583"/>
      </p:ext>
    </p:extLst>
  </p:cSld>
  <p:clrMapOvr>
    <a:masterClrMapping/>
  </p:clrMapOvr>
  <mc:AlternateContent xmlns:mc="http://schemas.openxmlformats.org/markup-compatibility/2006" xmlns:p14="http://schemas.microsoft.com/office/powerpoint/2010/main">
    <mc:Choice Requires="p14">
      <p:transition spd="med" p14:dur="700" advTm="14772">
        <p:fade/>
      </p:transition>
    </mc:Choice>
    <mc:Fallback xmlns="">
      <p:transition spd="med" advTm="147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8126" y="0"/>
            <a:ext cx="27781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1" name="Rectangle 3"/>
          <p:cNvSpPr>
            <a:spLocks noChangeArrowheads="1"/>
          </p:cNvSpPr>
          <p:nvPr/>
        </p:nvSpPr>
        <p:spPr bwMode="auto">
          <a:xfrm>
            <a:off x="5643726" y="1707930"/>
            <a:ext cx="5078796" cy="5812221"/>
          </a:xfrm>
          <a:prstGeom prst="rect">
            <a:avLst/>
          </a:prstGeom>
          <a:noFill/>
          <a:ln>
            <a:noFill/>
          </a:ln>
          <a:effectLst/>
        </p:spPr>
        <p:txBody>
          <a:bodyPr/>
          <a:lstStyle/>
          <a:p>
            <a:pPr marL="342900" indent="-342900" algn="r" eaLnBrk="1" hangingPunct="1">
              <a:spcBef>
                <a:spcPct val="20000"/>
              </a:spcBef>
              <a:buClr>
                <a:schemeClr val="hlink"/>
              </a:buClr>
              <a:buSzPct val="65000"/>
              <a:defRPr/>
            </a:pPr>
            <a:r>
              <a:rPr lang="en-US" sz="2000" dirty="0">
                <a:solidFill>
                  <a:schemeClr val="bg2">
                    <a:lumMod val="75000"/>
                  </a:schemeClr>
                </a:solidFill>
              </a:rPr>
              <a:t>100 North Ninth Street</a:t>
            </a:r>
          </a:p>
          <a:p>
            <a:pPr marL="342900" indent="-342900" algn="r" eaLnBrk="1" hangingPunct="1">
              <a:spcBef>
                <a:spcPct val="20000"/>
              </a:spcBef>
              <a:buClr>
                <a:schemeClr val="hlink"/>
              </a:buClr>
              <a:buSzPct val="65000"/>
              <a:defRPr/>
            </a:pPr>
            <a:r>
              <a:rPr lang="en-US" sz="2000" dirty="0">
                <a:solidFill>
                  <a:schemeClr val="bg2">
                    <a:lumMod val="75000"/>
                  </a:schemeClr>
                </a:solidFill>
              </a:rPr>
              <a:t>Richmond, VA 23219</a:t>
            </a:r>
          </a:p>
          <a:p>
            <a:pPr marL="342900" indent="-342900" algn="r" eaLnBrk="1" hangingPunct="1">
              <a:spcBef>
                <a:spcPct val="20000"/>
              </a:spcBef>
              <a:buClr>
                <a:schemeClr val="hlink"/>
              </a:buClr>
              <a:buSzPct val="65000"/>
              <a:defRPr/>
            </a:pPr>
            <a:endParaRPr lang="en-US" sz="2000" b="1" dirty="0">
              <a:solidFill>
                <a:srgbClr val="F2FCFC"/>
              </a:solidFill>
            </a:endParaRPr>
          </a:p>
          <a:p>
            <a:pPr marL="342900" indent="-342900" algn="r" eaLnBrk="1" hangingPunct="1">
              <a:spcBef>
                <a:spcPct val="20000"/>
              </a:spcBef>
              <a:buClr>
                <a:schemeClr val="hlink"/>
              </a:buClr>
              <a:buSzPct val="65000"/>
              <a:defRPr/>
            </a:pPr>
            <a:r>
              <a:rPr lang="en-US" sz="2000" b="1" dirty="0">
                <a:solidFill>
                  <a:schemeClr val="tx2">
                    <a:lumMod val="60000"/>
                    <a:lumOff val="40000"/>
                  </a:schemeClr>
                </a:solidFill>
              </a:rPr>
              <a:t>Supreme Court Building</a:t>
            </a:r>
          </a:p>
          <a:p>
            <a:pPr marL="342900" indent="-342900" algn="r" eaLnBrk="1" hangingPunct="1">
              <a:spcBef>
                <a:spcPct val="20000"/>
              </a:spcBef>
              <a:buClr>
                <a:schemeClr val="hlink"/>
              </a:buClr>
              <a:buSzPct val="65000"/>
              <a:defRPr/>
            </a:pPr>
            <a:r>
              <a:rPr lang="en-US" sz="2000" b="1" dirty="0">
                <a:solidFill>
                  <a:schemeClr val="tx2">
                    <a:lumMod val="60000"/>
                    <a:lumOff val="40000"/>
                  </a:schemeClr>
                </a:solidFill>
              </a:rPr>
              <a:t>5</a:t>
            </a:r>
            <a:r>
              <a:rPr lang="en-US" sz="2000" b="1" baseline="30000" dirty="0">
                <a:solidFill>
                  <a:schemeClr val="tx2">
                    <a:lumMod val="60000"/>
                    <a:lumOff val="40000"/>
                  </a:schemeClr>
                </a:solidFill>
              </a:rPr>
              <a:t>th</a:t>
            </a:r>
            <a:r>
              <a:rPr lang="en-US" sz="2000" b="1" dirty="0">
                <a:solidFill>
                  <a:schemeClr val="tx2">
                    <a:lumMod val="60000"/>
                    <a:lumOff val="40000"/>
                  </a:schemeClr>
                </a:solidFill>
              </a:rPr>
              <a:t> Floor</a:t>
            </a:r>
          </a:p>
          <a:p>
            <a:pPr marL="342900" indent="-342900" algn="r" eaLnBrk="1" hangingPunct="1">
              <a:spcBef>
                <a:spcPct val="20000"/>
              </a:spcBef>
              <a:buClr>
                <a:schemeClr val="hlink"/>
              </a:buClr>
              <a:buSzPct val="65000"/>
              <a:defRPr/>
            </a:pPr>
            <a:endParaRPr lang="en-US" sz="2000" dirty="0">
              <a:solidFill>
                <a:srgbClr val="F2FCFC"/>
              </a:solidFill>
            </a:endParaRPr>
          </a:p>
          <a:p>
            <a:pPr marL="342900" indent="-342900" algn="r" eaLnBrk="1" hangingPunct="1">
              <a:spcBef>
                <a:spcPct val="20000"/>
              </a:spcBef>
              <a:buClr>
                <a:schemeClr val="hlink"/>
              </a:buClr>
              <a:buSzPct val="65000"/>
              <a:defRPr/>
            </a:pPr>
            <a:r>
              <a:rPr lang="en-US" sz="2000" dirty="0">
                <a:solidFill>
                  <a:srgbClr val="A25100"/>
                </a:solidFill>
              </a:rPr>
              <a:t>804-225-4398</a:t>
            </a:r>
          </a:p>
          <a:p>
            <a:pPr marL="342900" indent="-342900" algn="r" eaLnBrk="1" hangingPunct="1">
              <a:spcBef>
                <a:spcPct val="20000"/>
              </a:spcBef>
              <a:buClr>
                <a:schemeClr val="hlink"/>
              </a:buClr>
              <a:buSzPct val="65000"/>
              <a:defRPr/>
            </a:pPr>
            <a:endParaRPr lang="en-US" sz="2000" dirty="0">
              <a:solidFill>
                <a:srgbClr val="F2FCFC"/>
              </a:solidFill>
            </a:endParaRPr>
          </a:p>
        </p:txBody>
      </p:sp>
      <p:sp>
        <p:nvSpPr>
          <p:cNvPr id="22532" name="Rectangle 4"/>
          <p:cNvSpPr>
            <a:spLocks noChangeArrowheads="1"/>
          </p:cNvSpPr>
          <p:nvPr/>
        </p:nvSpPr>
        <p:spPr bwMode="auto">
          <a:xfrm>
            <a:off x="5838453" y="488734"/>
            <a:ext cx="4845421" cy="100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eaLnBrk="1" hangingPunct="1">
              <a:lnSpc>
                <a:spcPct val="70000"/>
              </a:lnSpc>
              <a:defRPr/>
            </a:pPr>
            <a:r>
              <a:rPr lang="en-US" sz="4000" dirty="0">
                <a:solidFill>
                  <a:schemeClr val="tx1">
                    <a:lumMod val="75000"/>
                    <a:lumOff val="25000"/>
                  </a:schemeClr>
                </a:solidFill>
                <a:effectLst>
                  <a:outerShdw blurRad="38100" dist="38100" dir="2700000" algn="tl">
                    <a:srgbClr val="000000">
                      <a:alpha val="43137"/>
                    </a:srgbClr>
                  </a:outerShdw>
                </a:effectLst>
                <a:latin typeface="Monotype Corsiva" pitchFamily="66" charset="0"/>
              </a:rPr>
              <a:t>Virginia Criminal </a:t>
            </a:r>
          </a:p>
          <a:p>
            <a:pPr algn="r" eaLnBrk="1" hangingPunct="1">
              <a:lnSpc>
                <a:spcPct val="70000"/>
              </a:lnSpc>
              <a:defRPr/>
            </a:pPr>
            <a:r>
              <a:rPr lang="en-US" sz="4000" dirty="0">
                <a:solidFill>
                  <a:schemeClr val="tx1">
                    <a:lumMod val="75000"/>
                    <a:lumOff val="25000"/>
                  </a:schemeClr>
                </a:solidFill>
                <a:effectLst>
                  <a:outerShdw blurRad="38100" dist="38100" dir="2700000" algn="tl">
                    <a:srgbClr val="000000">
                      <a:alpha val="43137"/>
                    </a:srgbClr>
                  </a:outerShdw>
                </a:effectLst>
                <a:latin typeface="Monotype Corsiva" pitchFamily="66" charset="0"/>
              </a:rPr>
              <a:t>Sentencing Commission</a:t>
            </a:r>
          </a:p>
        </p:txBody>
      </p:sp>
      <p:sp>
        <p:nvSpPr>
          <p:cNvPr id="24581" name="Text Box 5"/>
          <p:cNvSpPr txBox="1">
            <a:spLocks noChangeArrowheads="1"/>
          </p:cNvSpPr>
          <p:nvPr/>
        </p:nvSpPr>
        <p:spPr bwMode="auto">
          <a:xfrm>
            <a:off x="7851228" y="3559230"/>
            <a:ext cx="307663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algn="ctr" eaLnBrk="1" hangingPunct="1">
              <a:spcBef>
                <a:spcPct val="50000"/>
              </a:spcBef>
            </a:pPr>
            <a:r>
              <a:rPr lang="en-US" sz="2000" dirty="0">
                <a:solidFill>
                  <a:srgbClr val="996600"/>
                </a:solidFill>
              </a:rPr>
              <a:t>www.vcsc.virginia.gov</a:t>
            </a:r>
          </a:p>
        </p:txBody>
      </p:sp>
      <p:sp>
        <p:nvSpPr>
          <p:cNvPr id="22534" name="Line 6"/>
          <p:cNvSpPr>
            <a:spLocks noChangeShapeType="1"/>
          </p:cNvSpPr>
          <p:nvPr/>
        </p:nvSpPr>
        <p:spPr bwMode="auto">
          <a:xfrm>
            <a:off x="6448098" y="1452222"/>
            <a:ext cx="4235776" cy="0"/>
          </a:xfrm>
          <a:prstGeom prst="line">
            <a:avLst/>
          </a:prstGeom>
          <a:ln>
            <a:headEnd/>
            <a:tailEnd/>
          </a:ln>
        </p:spPr>
        <p:style>
          <a:lnRef idx="2">
            <a:schemeClr val="accent3"/>
          </a:lnRef>
          <a:fillRef idx="0">
            <a:schemeClr val="accent3"/>
          </a:fillRef>
          <a:effectRef idx="1">
            <a:schemeClr val="accent3"/>
          </a:effectRef>
          <a:fontRef idx="minor">
            <a:schemeClr val="tx1"/>
          </a:fontRef>
        </p:style>
        <p:txBody>
          <a:bodyPr wrap="none"/>
          <a:lstStyle/>
          <a:p>
            <a:pPr>
              <a:defRPr/>
            </a:pPr>
            <a:endParaRPr lang="en-US"/>
          </a:p>
        </p:txBody>
      </p:sp>
      <p:sp>
        <p:nvSpPr>
          <p:cNvPr id="22535" name="Line 7"/>
          <p:cNvSpPr>
            <a:spLocks noChangeShapeType="1"/>
          </p:cNvSpPr>
          <p:nvPr/>
        </p:nvSpPr>
        <p:spPr bwMode="auto">
          <a:xfrm>
            <a:off x="8261163" y="3559230"/>
            <a:ext cx="2333625" cy="0"/>
          </a:xfrm>
          <a:prstGeom prst="line">
            <a:avLst/>
          </a:prstGeom>
          <a:ln>
            <a:headEnd/>
            <a:tailEnd/>
          </a:ln>
        </p:spPr>
        <p:style>
          <a:lnRef idx="2">
            <a:schemeClr val="accent3"/>
          </a:lnRef>
          <a:fillRef idx="0">
            <a:schemeClr val="accent3"/>
          </a:fillRef>
          <a:effectRef idx="1">
            <a:schemeClr val="accent3"/>
          </a:effectRef>
          <a:fontRef idx="minor">
            <a:schemeClr val="tx1"/>
          </a:fontRef>
        </p:style>
        <p:txBody>
          <a:bodyPr wrap="none"/>
          <a:lstStyle/>
          <a:p>
            <a:pPr>
              <a:defRPr/>
            </a:pPr>
            <a:endParaRPr lang="en-US"/>
          </a:p>
        </p:txBody>
      </p:sp>
      <p:pic>
        <p:nvPicPr>
          <p:cNvPr id="24584"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219080" y="5740456"/>
            <a:ext cx="8159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Audio 13">
            <a:hlinkClick r:id="" action="ppaction://media"/>
            <a:extLst>
              <a:ext uri="{FF2B5EF4-FFF2-40B4-BE49-F238E27FC236}">
                <a16:creationId xmlns:a16="http://schemas.microsoft.com/office/drawing/2014/main" id="{08A75CB9-8B3C-6396-3435-7BFCB71AC8A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cSld>
  <p:clrMapOvr>
    <a:masterClrMapping/>
  </p:clrMapOvr>
  <p:transition spd="med" advTm="122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76F3BA-7217-46D4-98BD-6A46F6335C55}"/>
              </a:ext>
            </a:extLst>
          </p:cNvPr>
          <p:cNvSpPr txBox="1"/>
          <p:nvPr/>
        </p:nvSpPr>
        <p:spPr>
          <a:xfrm>
            <a:off x="3454400" y="98612"/>
            <a:ext cx="6400800" cy="646331"/>
          </a:xfrm>
          <a:prstGeom prst="rect">
            <a:avLst/>
          </a:prstGeom>
          <a:solidFill>
            <a:srgbClr val="566665"/>
          </a:solidFill>
        </p:spPr>
        <p:txBody>
          <a:bodyPr wrap="square" rtlCol="0">
            <a:spAutoFit/>
          </a:bodyPr>
          <a:lstStyle/>
          <a:p>
            <a:pPr algn="ctr"/>
            <a:r>
              <a:rPr lang="en-US" dirty="0">
                <a:solidFill>
                  <a:schemeClr val="accent3">
                    <a:lumMod val="90000"/>
                  </a:schemeClr>
                </a:solidFill>
              </a:rPr>
              <a:t>Three offenses added to the guidelines for anyone sentenced on or after July 1, 2025</a:t>
            </a:r>
          </a:p>
        </p:txBody>
      </p:sp>
      <p:sp>
        <p:nvSpPr>
          <p:cNvPr id="7" name="TextBox 6">
            <a:extLst>
              <a:ext uri="{FF2B5EF4-FFF2-40B4-BE49-F238E27FC236}">
                <a16:creationId xmlns:a16="http://schemas.microsoft.com/office/drawing/2014/main" id="{BE908FD1-5581-5A70-664A-70860827C587}"/>
              </a:ext>
            </a:extLst>
          </p:cNvPr>
          <p:cNvSpPr txBox="1"/>
          <p:nvPr/>
        </p:nvSpPr>
        <p:spPr>
          <a:xfrm>
            <a:off x="2834640" y="1188720"/>
            <a:ext cx="8120127" cy="1015663"/>
          </a:xfrm>
          <a:prstGeom prst="rect">
            <a:avLst/>
          </a:prstGeom>
          <a:noFill/>
        </p:spPr>
        <p:txBody>
          <a:bodyPr wrap="square" rtlCol="0">
            <a:spAutoFit/>
          </a:bodyPr>
          <a:lstStyle/>
          <a:p>
            <a:r>
              <a:rPr lang="en-US" sz="2000" b="1" dirty="0"/>
              <a:t>1.  Resist Arrest/Obstruct Justice by Threats or Force                   </a:t>
            </a:r>
            <a:r>
              <a:rPr lang="en-US" sz="2000" dirty="0"/>
              <a:t>(as defined by </a:t>
            </a:r>
            <a:r>
              <a:rPr lang="en-US" sz="2000" dirty="0">
                <a:latin typeface="Walbaum Display" panose="02070503090703020303" pitchFamily="18" charset="0"/>
              </a:rPr>
              <a:t>§  </a:t>
            </a:r>
            <a:r>
              <a:rPr lang="en-US" sz="2000" dirty="0">
                <a:latin typeface="Tahoma" panose="020B0604030504040204" pitchFamily="34" charset="0"/>
                <a:ea typeface="Tahoma" panose="020B0604030504040204" pitchFamily="34" charset="0"/>
                <a:cs typeface="Tahoma" panose="020B0604030504040204" pitchFamily="34" charset="0"/>
              </a:rPr>
              <a:t>18.2-460(C) and VCC JUS-4832-F5) has been added to the Miscellaneous/Person and Property Worksheets.</a:t>
            </a:r>
          </a:p>
        </p:txBody>
      </p:sp>
      <p:pic>
        <p:nvPicPr>
          <p:cNvPr id="9" name="Picture 8">
            <a:extLst>
              <a:ext uri="{FF2B5EF4-FFF2-40B4-BE49-F238E27FC236}">
                <a16:creationId xmlns:a16="http://schemas.microsoft.com/office/drawing/2014/main" id="{9C26687A-D731-D306-F4FF-F0692196A0E2}"/>
              </a:ext>
            </a:extLst>
          </p:cNvPr>
          <p:cNvPicPr>
            <a:picLocks noChangeAspect="1"/>
          </p:cNvPicPr>
          <p:nvPr/>
        </p:nvPicPr>
        <p:blipFill>
          <a:blip r:embed="rId6">
            <a:extLst>
              <a:ext uri="{28A0092B-C50C-407E-A947-70E740481C1C}">
                <a14:useLocalDpi xmlns:a14="http://schemas.microsoft.com/office/drawing/2010/main" val="0"/>
              </a:ext>
            </a:extLst>
          </a:blip>
          <a:srcRect l="11212" t="28522" r="15671" b="70065"/>
          <a:stretch/>
        </p:blipFill>
        <p:spPr>
          <a:xfrm>
            <a:off x="2086208" y="3098746"/>
            <a:ext cx="9717617" cy="257780"/>
          </a:xfrm>
          <a:prstGeom prst="rect">
            <a:avLst/>
          </a:prstGeom>
          <a:ln w="19050">
            <a:solidFill>
              <a:schemeClr val="tx1"/>
            </a:solidFill>
          </a:ln>
        </p:spPr>
      </p:pic>
      <p:pic>
        <p:nvPicPr>
          <p:cNvPr id="11" name="Picture 10">
            <a:extLst>
              <a:ext uri="{FF2B5EF4-FFF2-40B4-BE49-F238E27FC236}">
                <a16:creationId xmlns:a16="http://schemas.microsoft.com/office/drawing/2014/main" id="{576675BE-E8F4-638F-841C-558999091EC3}"/>
              </a:ext>
            </a:extLst>
          </p:cNvPr>
          <p:cNvPicPr>
            <a:picLocks noChangeAspect="1"/>
          </p:cNvPicPr>
          <p:nvPr/>
        </p:nvPicPr>
        <p:blipFill>
          <a:blip r:embed="rId7">
            <a:extLst>
              <a:ext uri="{28A0092B-C50C-407E-A947-70E740481C1C}">
                <a14:useLocalDpi xmlns:a14="http://schemas.microsoft.com/office/drawing/2010/main" val="0"/>
              </a:ext>
            </a:extLst>
          </a:blip>
          <a:srcRect l="10029" t="27235" r="16107" b="71374"/>
          <a:stretch/>
        </p:blipFill>
        <p:spPr>
          <a:xfrm>
            <a:off x="2086208" y="4431576"/>
            <a:ext cx="9543227" cy="232612"/>
          </a:xfrm>
          <a:prstGeom prst="rect">
            <a:avLst/>
          </a:prstGeom>
          <a:ln w="19050">
            <a:solidFill>
              <a:schemeClr val="tx1"/>
            </a:solidFill>
          </a:ln>
        </p:spPr>
      </p:pic>
      <p:pic>
        <p:nvPicPr>
          <p:cNvPr id="13" name="Picture 12">
            <a:extLst>
              <a:ext uri="{FF2B5EF4-FFF2-40B4-BE49-F238E27FC236}">
                <a16:creationId xmlns:a16="http://schemas.microsoft.com/office/drawing/2014/main" id="{AF94A895-6A16-2E31-8A68-D34C26CFDAC0}"/>
              </a:ext>
            </a:extLst>
          </p:cNvPr>
          <p:cNvPicPr>
            <a:picLocks noChangeAspect="1"/>
          </p:cNvPicPr>
          <p:nvPr/>
        </p:nvPicPr>
        <p:blipFill>
          <a:blip r:embed="rId8">
            <a:extLst>
              <a:ext uri="{28A0092B-C50C-407E-A947-70E740481C1C}">
                <a14:useLocalDpi xmlns:a14="http://schemas.microsoft.com/office/drawing/2010/main" val="0"/>
              </a:ext>
            </a:extLst>
          </a:blip>
          <a:srcRect l="11079" t="26737" r="16054" b="71870"/>
          <a:stretch/>
        </p:blipFill>
        <p:spPr>
          <a:xfrm>
            <a:off x="2086208" y="5900978"/>
            <a:ext cx="9406996" cy="232612"/>
          </a:xfrm>
          <a:prstGeom prst="rect">
            <a:avLst/>
          </a:prstGeom>
          <a:ln w="19050">
            <a:solidFill>
              <a:schemeClr val="tx1"/>
            </a:solidFill>
          </a:ln>
        </p:spPr>
      </p:pic>
      <p:sp>
        <p:nvSpPr>
          <p:cNvPr id="5" name="TextBox 4">
            <a:extLst>
              <a:ext uri="{FF2B5EF4-FFF2-40B4-BE49-F238E27FC236}">
                <a16:creationId xmlns:a16="http://schemas.microsoft.com/office/drawing/2014/main" id="{7B01999A-B08A-5A36-363C-E0CCAC5101D8}"/>
              </a:ext>
            </a:extLst>
          </p:cNvPr>
          <p:cNvSpPr txBox="1"/>
          <p:nvPr/>
        </p:nvSpPr>
        <p:spPr>
          <a:xfrm>
            <a:off x="1982804" y="2733406"/>
            <a:ext cx="2147761" cy="400110"/>
          </a:xfrm>
          <a:prstGeom prst="rect">
            <a:avLst/>
          </a:prstGeom>
          <a:noFill/>
        </p:spPr>
        <p:txBody>
          <a:bodyPr wrap="square" rtlCol="0">
            <a:spAutoFit/>
          </a:bodyPr>
          <a:lstStyle/>
          <a:p>
            <a:r>
              <a:rPr lang="en-US" sz="2000" dirty="0">
                <a:solidFill>
                  <a:srgbClr val="4B5B5A"/>
                </a:solidFill>
              </a:rPr>
              <a:t>Worksheet A</a:t>
            </a:r>
          </a:p>
        </p:txBody>
      </p:sp>
      <p:sp>
        <p:nvSpPr>
          <p:cNvPr id="6" name="TextBox 5">
            <a:extLst>
              <a:ext uri="{FF2B5EF4-FFF2-40B4-BE49-F238E27FC236}">
                <a16:creationId xmlns:a16="http://schemas.microsoft.com/office/drawing/2014/main" id="{F3432BCD-8A7D-7ECA-1557-E17725718C80}"/>
              </a:ext>
            </a:extLst>
          </p:cNvPr>
          <p:cNvSpPr txBox="1"/>
          <p:nvPr/>
        </p:nvSpPr>
        <p:spPr>
          <a:xfrm>
            <a:off x="1982805" y="4086417"/>
            <a:ext cx="2298546" cy="400110"/>
          </a:xfrm>
          <a:prstGeom prst="rect">
            <a:avLst/>
          </a:prstGeom>
          <a:noFill/>
        </p:spPr>
        <p:txBody>
          <a:bodyPr wrap="square" rtlCol="0">
            <a:spAutoFit/>
          </a:bodyPr>
          <a:lstStyle/>
          <a:p>
            <a:r>
              <a:rPr lang="en-US" sz="2000" dirty="0">
                <a:solidFill>
                  <a:srgbClr val="4B5B5A"/>
                </a:solidFill>
              </a:rPr>
              <a:t>Worksheet B</a:t>
            </a:r>
          </a:p>
        </p:txBody>
      </p:sp>
      <p:sp>
        <p:nvSpPr>
          <p:cNvPr id="8" name="TextBox 7">
            <a:extLst>
              <a:ext uri="{FF2B5EF4-FFF2-40B4-BE49-F238E27FC236}">
                <a16:creationId xmlns:a16="http://schemas.microsoft.com/office/drawing/2014/main" id="{E971B083-649B-B391-8671-9864E59DACFF}"/>
              </a:ext>
            </a:extLst>
          </p:cNvPr>
          <p:cNvSpPr txBox="1"/>
          <p:nvPr/>
        </p:nvSpPr>
        <p:spPr>
          <a:xfrm>
            <a:off x="1982805" y="5486400"/>
            <a:ext cx="2191952" cy="400110"/>
          </a:xfrm>
          <a:prstGeom prst="rect">
            <a:avLst/>
          </a:prstGeom>
          <a:noFill/>
        </p:spPr>
        <p:txBody>
          <a:bodyPr wrap="square" rtlCol="0">
            <a:spAutoFit/>
          </a:bodyPr>
          <a:lstStyle/>
          <a:p>
            <a:r>
              <a:rPr lang="en-US" sz="2000" dirty="0">
                <a:solidFill>
                  <a:srgbClr val="4B5B5A"/>
                </a:solidFill>
              </a:rPr>
              <a:t>Worksheet C</a:t>
            </a:r>
          </a:p>
        </p:txBody>
      </p:sp>
      <p:sp>
        <p:nvSpPr>
          <p:cNvPr id="10" name="Oval 9">
            <a:extLst>
              <a:ext uri="{FF2B5EF4-FFF2-40B4-BE49-F238E27FC236}">
                <a16:creationId xmlns:a16="http://schemas.microsoft.com/office/drawing/2014/main" id="{9C1B212A-A338-3A2B-BF29-192AF7236016}"/>
              </a:ext>
            </a:extLst>
          </p:cNvPr>
          <p:cNvSpPr/>
          <p:nvPr/>
        </p:nvSpPr>
        <p:spPr bwMode="auto">
          <a:xfrm>
            <a:off x="11367513" y="3061780"/>
            <a:ext cx="413809" cy="439359"/>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charset="0"/>
            </a:endParaRPr>
          </a:p>
        </p:txBody>
      </p:sp>
      <p:sp>
        <p:nvSpPr>
          <p:cNvPr id="12" name="Oval 11">
            <a:extLst>
              <a:ext uri="{FF2B5EF4-FFF2-40B4-BE49-F238E27FC236}">
                <a16:creationId xmlns:a16="http://schemas.microsoft.com/office/drawing/2014/main" id="{8AA7B56E-2FEF-FC88-79E3-A981F8DFF650}"/>
              </a:ext>
            </a:extLst>
          </p:cNvPr>
          <p:cNvSpPr/>
          <p:nvPr/>
        </p:nvSpPr>
        <p:spPr bwMode="auto">
          <a:xfrm>
            <a:off x="11111923" y="4321492"/>
            <a:ext cx="457200" cy="452780"/>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charset="0"/>
            </a:endParaRPr>
          </a:p>
        </p:txBody>
      </p:sp>
      <p:sp>
        <p:nvSpPr>
          <p:cNvPr id="17" name="Oval 16">
            <a:extLst>
              <a:ext uri="{FF2B5EF4-FFF2-40B4-BE49-F238E27FC236}">
                <a16:creationId xmlns:a16="http://schemas.microsoft.com/office/drawing/2014/main" id="{457DFB48-BFFE-3E23-B06C-D89F003AD3CD}"/>
              </a:ext>
            </a:extLst>
          </p:cNvPr>
          <p:cNvSpPr/>
          <p:nvPr/>
        </p:nvSpPr>
        <p:spPr bwMode="auto">
          <a:xfrm>
            <a:off x="8686800" y="5774371"/>
            <a:ext cx="3105365" cy="452781"/>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ahoma" charset="0"/>
            </a:endParaRPr>
          </a:p>
        </p:txBody>
      </p:sp>
      <p:pic>
        <p:nvPicPr>
          <p:cNvPr id="26" name="Audio 25">
            <a:hlinkClick r:id="" action="ppaction://media"/>
            <a:extLst>
              <a:ext uri="{FF2B5EF4-FFF2-40B4-BE49-F238E27FC236}">
                <a16:creationId xmlns:a16="http://schemas.microsoft.com/office/drawing/2014/main" id="{A3B4D6DB-F555-CE28-4D1C-EBC0B8C49712}"/>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052698836"/>
      </p:ext>
    </p:extLst>
  </p:cSld>
  <p:clrMapOvr>
    <a:masterClrMapping/>
  </p:clrMapOvr>
  <mc:AlternateContent xmlns:mc="http://schemas.openxmlformats.org/markup-compatibility/2006" xmlns:p14="http://schemas.microsoft.com/office/powerpoint/2010/main">
    <mc:Choice Requires="p14">
      <p:transition spd="med" p14:dur="700" advTm="9505">
        <p:fade/>
      </p:transition>
    </mc:Choice>
    <mc:Fallback xmlns="">
      <p:transition spd="med" advTm="95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1" presetClass="entr" presetSubtype="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heel(1)">
                                      <p:cBhvr>
                                        <p:cTn id="29" dur="2000"/>
                                        <p:tgtEl>
                                          <p:spTgt spid="10"/>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heel(1)">
                                      <p:cBhvr>
                                        <p:cTn id="32" dur="2000"/>
                                        <p:tgtEl>
                                          <p:spTgt spid="12"/>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heel(1)">
                                      <p:cBhvr>
                                        <p:cTn id="3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26"/>
                </p:tgtEl>
              </p:cMediaNode>
            </p:audio>
          </p:childTnLst>
        </p:cTn>
      </p:par>
    </p:tnLst>
    <p:bldLst>
      <p:bldP spid="7" grpId="0"/>
      <p:bldP spid="10" grpId="0" animBg="1"/>
      <p:bldP spid="12"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76F3BA-7217-46D4-98BD-6A46F6335C55}"/>
              </a:ext>
            </a:extLst>
          </p:cNvPr>
          <p:cNvSpPr txBox="1"/>
          <p:nvPr/>
        </p:nvSpPr>
        <p:spPr>
          <a:xfrm>
            <a:off x="3454400" y="98612"/>
            <a:ext cx="6400800" cy="646331"/>
          </a:xfrm>
          <a:prstGeom prst="rect">
            <a:avLst/>
          </a:prstGeom>
          <a:solidFill>
            <a:srgbClr val="566665"/>
          </a:solidFill>
        </p:spPr>
        <p:txBody>
          <a:bodyPr wrap="square" rtlCol="0">
            <a:spAutoFit/>
          </a:bodyPr>
          <a:lstStyle/>
          <a:p>
            <a:pPr algn="ctr"/>
            <a:r>
              <a:rPr lang="en-US" dirty="0">
                <a:solidFill>
                  <a:schemeClr val="accent3">
                    <a:lumMod val="90000"/>
                  </a:schemeClr>
                </a:solidFill>
              </a:rPr>
              <a:t>Three offenses added to the guidelines for anyone sentenced on or after July 1, 2025</a:t>
            </a:r>
          </a:p>
        </p:txBody>
      </p:sp>
      <p:sp>
        <p:nvSpPr>
          <p:cNvPr id="3" name="TextBox 2">
            <a:extLst>
              <a:ext uri="{FF2B5EF4-FFF2-40B4-BE49-F238E27FC236}">
                <a16:creationId xmlns:a16="http://schemas.microsoft.com/office/drawing/2014/main" id="{CC1E1C66-6D22-D6B0-CCA0-E8DDEADB8D35}"/>
              </a:ext>
            </a:extLst>
          </p:cNvPr>
          <p:cNvSpPr txBox="1"/>
          <p:nvPr/>
        </p:nvSpPr>
        <p:spPr>
          <a:xfrm>
            <a:off x="3474719" y="822960"/>
            <a:ext cx="7469887" cy="1323439"/>
          </a:xfrm>
          <a:prstGeom prst="rect">
            <a:avLst/>
          </a:prstGeom>
          <a:noFill/>
        </p:spPr>
        <p:txBody>
          <a:bodyPr wrap="square" rtlCol="0">
            <a:spAutoFit/>
          </a:bodyPr>
          <a:lstStyle/>
          <a:p>
            <a:r>
              <a:rPr lang="en-US" sz="2000" b="1" dirty="0"/>
              <a:t>2. Unlawfully Shoot or Throw Missile at Train, Car, Etc. </a:t>
            </a:r>
            <a:r>
              <a:rPr lang="en-US" sz="2000" dirty="0"/>
              <a:t>(as defined by </a:t>
            </a:r>
            <a:r>
              <a:rPr lang="en-US" sz="2000" dirty="0">
                <a:latin typeface="Walbaum Display" panose="02070503090703020303" pitchFamily="18" charset="0"/>
              </a:rPr>
              <a:t>§  </a:t>
            </a:r>
            <a:r>
              <a:rPr lang="en-US" sz="2000" dirty="0">
                <a:latin typeface="Tahoma" panose="020B0604030504040204" pitchFamily="34" charset="0"/>
                <a:ea typeface="Tahoma" panose="020B0604030504040204" pitchFamily="34" charset="0"/>
                <a:cs typeface="Tahoma" panose="020B0604030504040204" pitchFamily="34" charset="0"/>
              </a:rPr>
              <a:t>18.2-154 (C,4) and VCC VAN-2940-F6) have been added to the Miscellaneous/Person and Property Worksheets.</a:t>
            </a:r>
          </a:p>
        </p:txBody>
      </p:sp>
      <p:pic>
        <p:nvPicPr>
          <p:cNvPr id="2" name="Picture 1">
            <a:extLst>
              <a:ext uri="{FF2B5EF4-FFF2-40B4-BE49-F238E27FC236}">
                <a16:creationId xmlns:a16="http://schemas.microsoft.com/office/drawing/2014/main" id="{E1342BAB-0ABA-EC1B-0212-63DC8D8CC110}"/>
              </a:ext>
            </a:extLst>
          </p:cNvPr>
          <p:cNvPicPr>
            <a:picLocks noChangeAspect="1"/>
          </p:cNvPicPr>
          <p:nvPr/>
        </p:nvPicPr>
        <p:blipFill>
          <a:blip r:embed="rId6">
            <a:extLst>
              <a:ext uri="{28A0092B-C50C-407E-A947-70E740481C1C}">
                <a14:useLocalDpi xmlns:a14="http://schemas.microsoft.com/office/drawing/2010/main" val="0"/>
              </a:ext>
            </a:extLst>
          </a:blip>
          <a:srcRect l="12249" t="25261" r="15941" b="73439"/>
          <a:stretch/>
        </p:blipFill>
        <p:spPr>
          <a:xfrm>
            <a:off x="2050111" y="3223801"/>
            <a:ext cx="9461634" cy="221827"/>
          </a:xfrm>
          <a:prstGeom prst="rect">
            <a:avLst/>
          </a:prstGeom>
        </p:spPr>
      </p:pic>
      <p:pic>
        <p:nvPicPr>
          <p:cNvPr id="8" name="Picture 7" descr="Diagram&#10;&#10;AI-generated content may be incorrect.">
            <a:extLst>
              <a:ext uri="{FF2B5EF4-FFF2-40B4-BE49-F238E27FC236}">
                <a16:creationId xmlns:a16="http://schemas.microsoft.com/office/drawing/2014/main" id="{A0C415DA-EF7F-202E-E42C-F0A50263B7CF}"/>
              </a:ext>
            </a:extLst>
          </p:cNvPr>
          <p:cNvPicPr>
            <a:picLocks noChangeAspect="1"/>
          </p:cNvPicPr>
          <p:nvPr/>
        </p:nvPicPr>
        <p:blipFill>
          <a:blip r:embed="rId7">
            <a:extLst>
              <a:ext uri="{28A0092B-C50C-407E-A947-70E740481C1C}">
                <a14:useLocalDpi xmlns:a14="http://schemas.microsoft.com/office/drawing/2010/main" val="0"/>
              </a:ext>
            </a:extLst>
          </a:blip>
          <a:srcRect l="9821" t="23277" r="17306" b="75467"/>
          <a:stretch/>
        </p:blipFill>
        <p:spPr>
          <a:xfrm>
            <a:off x="2050111" y="4620293"/>
            <a:ext cx="9301363" cy="213887"/>
          </a:xfrm>
          <a:prstGeom prst="rect">
            <a:avLst/>
          </a:prstGeom>
        </p:spPr>
      </p:pic>
      <p:pic>
        <p:nvPicPr>
          <p:cNvPr id="10" name="Picture 9">
            <a:extLst>
              <a:ext uri="{FF2B5EF4-FFF2-40B4-BE49-F238E27FC236}">
                <a16:creationId xmlns:a16="http://schemas.microsoft.com/office/drawing/2014/main" id="{B2AF7976-D6EF-543A-16AD-67BB5C41BA5D}"/>
              </a:ext>
            </a:extLst>
          </p:cNvPr>
          <p:cNvPicPr>
            <a:picLocks noChangeAspect="1"/>
          </p:cNvPicPr>
          <p:nvPr/>
        </p:nvPicPr>
        <p:blipFill>
          <a:blip r:embed="rId8">
            <a:extLst>
              <a:ext uri="{28A0092B-C50C-407E-A947-70E740481C1C}">
                <a14:useLocalDpi xmlns:a14="http://schemas.microsoft.com/office/drawing/2010/main" val="0"/>
              </a:ext>
            </a:extLst>
          </a:blip>
          <a:srcRect l="11475" t="23476" r="16782" b="75044"/>
          <a:stretch/>
        </p:blipFill>
        <p:spPr>
          <a:xfrm>
            <a:off x="2050111" y="6004754"/>
            <a:ext cx="9461634" cy="252705"/>
          </a:xfrm>
          <a:prstGeom prst="rect">
            <a:avLst/>
          </a:prstGeom>
        </p:spPr>
      </p:pic>
      <p:sp>
        <p:nvSpPr>
          <p:cNvPr id="11" name="Oval 10">
            <a:extLst>
              <a:ext uri="{FF2B5EF4-FFF2-40B4-BE49-F238E27FC236}">
                <a16:creationId xmlns:a16="http://schemas.microsoft.com/office/drawing/2014/main" id="{0CCF1C07-ABC2-2681-4C12-44019304E42F}"/>
              </a:ext>
            </a:extLst>
          </p:cNvPr>
          <p:cNvSpPr/>
          <p:nvPr/>
        </p:nvSpPr>
        <p:spPr bwMode="auto">
          <a:xfrm>
            <a:off x="11119785" y="3105781"/>
            <a:ext cx="391960" cy="411480"/>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charset="0"/>
            </a:endParaRPr>
          </a:p>
        </p:txBody>
      </p:sp>
      <p:sp>
        <p:nvSpPr>
          <p:cNvPr id="12" name="Oval 11">
            <a:extLst>
              <a:ext uri="{FF2B5EF4-FFF2-40B4-BE49-F238E27FC236}">
                <a16:creationId xmlns:a16="http://schemas.microsoft.com/office/drawing/2014/main" id="{FDBA1B76-6DAA-5F01-3C57-C244FA75F6BB}"/>
              </a:ext>
            </a:extLst>
          </p:cNvPr>
          <p:cNvSpPr/>
          <p:nvPr/>
        </p:nvSpPr>
        <p:spPr bwMode="auto">
          <a:xfrm>
            <a:off x="10964326" y="4545133"/>
            <a:ext cx="391960" cy="411480"/>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charset="0"/>
            </a:endParaRPr>
          </a:p>
        </p:txBody>
      </p:sp>
      <p:sp>
        <p:nvSpPr>
          <p:cNvPr id="16" name="Oval 15">
            <a:extLst>
              <a:ext uri="{FF2B5EF4-FFF2-40B4-BE49-F238E27FC236}">
                <a16:creationId xmlns:a16="http://schemas.microsoft.com/office/drawing/2014/main" id="{9E5B328B-99A1-102E-1EA2-08B2E7924FEE}"/>
              </a:ext>
            </a:extLst>
          </p:cNvPr>
          <p:cNvSpPr/>
          <p:nvPr/>
        </p:nvSpPr>
        <p:spPr bwMode="auto">
          <a:xfrm>
            <a:off x="8926601" y="5914683"/>
            <a:ext cx="2855495" cy="543318"/>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charset="0"/>
            </a:endParaRPr>
          </a:p>
        </p:txBody>
      </p:sp>
      <p:sp>
        <p:nvSpPr>
          <p:cNvPr id="6" name="TextBox 5">
            <a:extLst>
              <a:ext uri="{FF2B5EF4-FFF2-40B4-BE49-F238E27FC236}">
                <a16:creationId xmlns:a16="http://schemas.microsoft.com/office/drawing/2014/main" id="{80DD96BF-FC75-F4BB-7315-95D573CE6082}"/>
              </a:ext>
            </a:extLst>
          </p:cNvPr>
          <p:cNvSpPr txBox="1"/>
          <p:nvPr/>
        </p:nvSpPr>
        <p:spPr>
          <a:xfrm>
            <a:off x="1982804" y="2733406"/>
            <a:ext cx="2147761" cy="400110"/>
          </a:xfrm>
          <a:prstGeom prst="rect">
            <a:avLst/>
          </a:prstGeom>
          <a:noFill/>
        </p:spPr>
        <p:txBody>
          <a:bodyPr wrap="square" rtlCol="0">
            <a:spAutoFit/>
          </a:bodyPr>
          <a:lstStyle/>
          <a:p>
            <a:r>
              <a:rPr lang="en-US" sz="2000" dirty="0">
                <a:solidFill>
                  <a:srgbClr val="4B5B5A"/>
                </a:solidFill>
              </a:rPr>
              <a:t>Worksheet A</a:t>
            </a:r>
          </a:p>
        </p:txBody>
      </p:sp>
      <p:sp>
        <p:nvSpPr>
          <p:cNvPr id="7" name="TextBox 6">
            <a:extLst>
              <a:ext uri="{FF2B5EF4-FFF2-40B4-BE49-F238E27FC236}">
                <a16:creationId xmlns:a16="http://schemas.microsoft.com/office/drawing/2014/main" id="{99391ACD-ECFD-C038-FD8A-7DF0A41A6A03}"/>
              </a:ext>
            </a:extLst>
          </p:cNvPr>
          <p:cNvSpPr txBox="1"/>
          <p:nvPr/>
        </p:nvSpPr>
        <p:spPr>
          <a:xfrm>
            <a:off x="1982805" y="4086417"/>
            <a:ext cx="2298546" cy="400110"/>
          </a:xfrm>
          <a:prstGeom prst="rect">
            <a:avLst/>
          </a:prstGeom>
          <a:noFill/>
        </p:spPr>
        <p:txBody>
          <a:bodyPr wrap="square" rtlCol="0">
            <a:spAutoFit/>
          </a:bodyPr>
          <a:lstStyle/>
          <a:p>
            <a:r>
              <a:rPr lang="en-US" sz="2000" dirty="0">
                <a:solidFill>
                  <a:srgbClr val="4B5B5A"/>
                </a:solidFill>
              </a:rPr>
              <a:t>Worksheet B</a:t>
            </a:r>
          </a:p>
        </p:txBody>
      </p:sp>
      <p:sp>
        <p:nvSpPr>
          <p:cNvPr id="14" name="TextBox 13">
            <a:extLst>
              <a:ext uri="{FF2B5EF4-FFF2-40B4-BE49-F238E27FC236}">
                <a16:creationId xmlns:a16="http://schemas.microsoft.com/office/drawing/2014/main" id="{962431F1-4FA1-DA00-4F92-D1EE8A6844C1}"/>
              </a:ext>
            </a:extLst>
          </p:cNvPr>
          <p:cNvSpPr txBox="1"/>
          <p:nvPr/>
        </p:nvSpPr>
        <p:spPr>
          <a:xfrm>
            <a:off x="1982805" y="5486400"/>
            <a:ext cx="2191952" cy="400110"/>
          </a:xfrm>
          <a:prstGeom prst="rect">
            <a:avLst/>
          </a:prstGeom>
          <a:noFill/>
        </p:spPr>
        <p:txBody>
          <a:bodyPr wrap="square" rtlCol="0">
            <a:spAutoFit/>
          </a:bodyPr>
          <a:lstStyle/>
          <a:p>
            <a:r>
              <a:rPr lang="en-US" sz="2000" dirty="0">
                <a:solidFill>
                  <a:srgbClr val="4B5B5A"/>
                </a:solidFill>
              </a:rPr>
              <a:t>Worksheet C</a:t>
            </a:r>
          </a:p>
        </p:txBody>
      </p:sp>
      <p:pic>
        <p:nvPicPr>
          <p:cNvPr id="19" name="Audio 18">
            <a:hlinkClick r:id="" action="ppaction://media"/>
            <a:extLst>
              <a:ext uri="{FF2B5EF4-FFF2-40B4-BE49-F238E27FC236}">
                <a16:creationId xmlns:a16="http://schemas.microsoft.com/office/drawing/2014/main" id="{252AE5A3-F7F6-9EA2-1A58-708AB8589992}"/>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996743207"/>
      </p:ext>
    </p:extLst>
  </p:cSld>
  <p:clrMapOvr>
    <a:masterClrMapping/>
  </p:clrMapOvr>
  <mc:AlternateContent xmlns:mc="http://schemas.openxmlformats.org/markup-compatibility/2006" xmlns:p14="http://schemas.microsoft.com/office/powerpoint/2010/main">
    <mc:Choice Requires="p14">
      <p:transition spd="med" p14:dur="700" advTm="8899">
        <p:fade/>
      </p:transition>
    </mc:Choice>
    <mc:Fallback xmlns="">
      <p:transition spd="med" advTm="88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21" presetClass="entr" presetSubtype="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heel(1)">
                                      <p:cBhvr>
                                        <p:cTn id="32" dur="2000"/>
                                        <p:tgtEl>
                                          <p:spTgt spid="11"/>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heel(1)">
                                      <p:cBhvr>
                                        <p:cTn id="35" dur="2000"/>
                                        <p:tgtEl>
                                          <p:spTgt spid="12"/>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heel(1)">
                                      <p:cBhvr>
                                        <p:cTn id="38"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9"/>
                </p:tgtEl>
              </p:cMediaNode>
            </p:audio>
          </p:childTnLst>
        </p:cTn>
      </p:par>
    </p:tnLst>
    <p:bldLst>
      <p:bldP spid="3" grpId="0"/>
      <p:bldP spid="11" grpId="0" animBg="1"/>
      <p:bldP spid="12"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76F3BA-7217-46D4-98BD-6A46F6335C55}"/>
              </a:ext>
            </a:extLst>
          </p:cNvPr>
          <p:cNvSpPr txBox="1"/>
          <p:nvPr/>
        </p:nvSpPr>
        <p:spPr>
          <a:xfrm>
            <a:off x="3454400" y="98612"/>
            <a:ext cx="6400800" cy="646331"/>
          </a:xfrm>
          <a:prstGeom prst="rect">
            <a:avLst/>
          </a:prstGeom>
          <a:solidFill>
            <a:srgbClr val="566665"/>
          </a:solidFill>
        </p:spPr>
        <p:txBody>
          <a:bodyPr wrap="square" rtlCol="0">
            <a:spAutoFit/>
          </a:bodyPr>
          <a:lstStyle/>
          <a:p>
            <a:pPr algn="ctr"/>
            <a:r>
              <a:rPr lang="en-US" dirty="0">
                <a:solidFill>
                  <a:schemeClr val="accent3">
                    <a:lumMod val="90000"/>
                  </a:schemeClr>
                </a:solidFill>
              </a:rPr>
              <a:t>Three offenses added to the guidelines for anyone sentenced on or after July 1, 2025</a:t>
            </a:r>
          </a:p>
        </p:txBody>
      </p:sp>
      <p:sp>
        <p:nvSpPr>
          <p:cNvPr id="5" name="TextBox 4">
            <a:extLst>
              <a:ext uri="{FF2B5EF4-FFF2-40B4-BE49-F238E27FC236}">
                <a16:creationId xmlns:a16="http://schemas.microsoft.com/office/drawing/2014/main" id="{446598B1-E957-A009-BA2D-7624D6D53D9C}"/>
              </a:ext>
            </a:extLst>
          </p:cNvPr>
          <p:cNvSpPr txBox="1"/>
          <p:nvPr/>
        </p:nvSpPr>
        <p:spPr>
          <a:xfrm>
            <a:off x="3474720" y="1005840"/>
            <a:ext cx="7750328" cy="1015663"/>
          </a:xfrm>
          <a:prstGeom prst="rect">
            <a:avLst/>
          </a:prstGeom>
          <a:noFill/>
        </p:spPr>
        <p:txBody>
          <a:bodyPr wrap="square" rtlCol="0">
            <a:spAutoFit/>
          </a:bodyPr>
          <a:lstStyle/>
          <a:p>
            <a:r>
              <a:rPr lang="en-US" sz="2000" b="1" dirty="0"/>
              <a:t>3. Prisoner Possess, Sell, or Secrete an Unlawful Chemical </a:t>
            </a:r>
            <a:r>
              <a:rPr lang="en-US" sz="2000" dirty="0"/>
              <a:t>(as defined by </a:t>
            </a:r>
            <a:r>
              <a:rPr lang="en-US" sz="2000" dirty="0">
                <a:latin typeface="Walbaum Display" panose="02070503090703020303" pitchFamily="18" charset="0"/>
              </a:rPr>
              <a:t>§  </a:t>
            </a:r>
            <a:r>
              <a:rPr lang="en-US" sz="2000" dirty="0">
                <a:latin typeface="Tahoma" panose="020B0604030504040204" pitchFamily="34" charset="0"/>
                <a:ea typeface="Tahoma" panose="020B0604030504040204" pitchFamily="34" charset="0"/>
                <a:cs typeface="Tahoma" panose="020B0604030504040204" pitchFamily="34" charset="0"/>
              </a:rPr>
              <a:t>53.1-203(5) and VCC PRI-3260-F6) has been added to the Miscellaneous/Other Worksheets</a:t>
            </a:r>
            <a:r>
              <a:rPr lang="en-US" dirty="0">
                <a:latin typeface="Tahoma" panose="020B0604030504040204" pitchFamily="34" charset="0"/>
                <a:ea typeface="Tahoma" panose="020B0604030504040204" pitchFamily="34" charset="0"/>
                <a:cs typeface="Tahoma" panose="020B0604030504040204" pitchFamily="34" charset="0"/>
              </a:rPr>
              <a:t>.</a:t>
            </a:r>
          </a:p>
        </p:txBody>
      </p:sp>
      <p:pic>
        <p:nvPicPr>
          <p:cNvPr id="9" name="Picture 8">
            <a:extLst>
              <a:ext uri="{FF2B5EF4-FFF2-40B4-BE49-F238E27FC236}">
                <a16:creationId xmlns:a16="http://schemas.microsoft.com/office/drawing/2014/main" id="{9C26687A-D731-D306-F4FF-F0692196A0E2}"/>
              </a:ext>
            </a:extLst>
          </p:cNvPr>
          <p:cNvPicPr>
            <a:picLocks noChangeAspect="1"/>
          </p:cNvPicPr>
          <p:nvPr/>
        </p:nvPicPr>
        <p:blipFill>
          <a:blip r:embed="rId6">
            <a:extLst>
              <a:ext uri="{28A0092B-C50C-407E-A947-70E740481C1C}">
                <a14:useLocalDpi xmlns:a14="http://schemas.microsoft.com/office/drawing/2010/main" val="0"/>
              </a:ext>
            </a:extLst>
          </a:blip>
          <a:srcRect l="6957" t="23829" r="15825" b="74631"/>
          <a:stretch/>
        </p:blipFill>
        <p:spPr>
          <a:xfrm>
            <a:off x="1955657" y="3247698"/>
            <a:ext cx="9589796" cy="247696"/>
          </a:xfrm>
          <a:prstGeom prst="rect">
            <a:avLst/>
          </a:prstGeom>
        </p:spPr>
      </p:pic>
      <p:pic>
        <p:nvPicPr>
          <p:cNvPr id="11" name="Picture 10">
            <a:extLst>
              <a:ext uri="{FF2B5EF4-FFF2-40B4-BE49-F238E27FC236}">
                <a16:creationId xmlns:a16="http://schemas.microsoft.com/office/drawing/2014/main" id="{576675BE-E8F4-638F-841C-558999091EC3}"/>
              </a:ext>
            </a:extLst>
          </p:cNvPr>
          <p:cNvPicPr>
            <a:picLocks noChangeAspect="1"/>
          </p:cNvPicPr>
          <p:nvPr/>
        </p:nvPicPr>
        <p:blipFill>
          <a:blip r:embed="rId7">
            <a:extLst>
              <a:ext uri="{28A0092B-C50C-407E-A947-70E740481C1C}">
                <a14:useLocalDpi xmlns:a14="http://schemas.microsoft.com/office/drawing/2010/main" val="0"/>
              </a:ext>
            </a:extLst>
          </a:blip>
          <a:srcRect l="6291" t="24949" r="14457" b="73473"/>
          <a:stretch/>
        </p:blipFill>
        <p:spPr>
          <a:xfrm>
            <a:off x="1955657" y="4674269"/>
            <a:ext cx="9616943" cy="247696"/>
          </a:xfrm>
          <a:prstGeom prst="rect">
            <a:avLst/>
          </a:prstGeom>
          <a:ln w="31750">
            <a:noFill/>
          </a:ln>
        </p:spPr>
      </p:pic>
      <p:pic>
        <p:nvPicPr>
          <p:cNvPr id="13" name="Picture 12">
            <a:extLst>
              <a:ext uri="{FF2B5EF4-FFF2-40B4-BE49-F238E27FC236}">
                <a16:creationId xmlns:a16="http://schemas.microsoft.com/office/drawing/2014/main" id="{AF94A895-6A16-2E31-8A68-D34C26CFDAC0}"/>
              </a:ext>
            </a:extLst>
          </p:cNvPr>
          <p:cNvPicPr>
            <a:picLocks noChangeAspect="1"/>
          </p:cNvPicPr>
          <p:nvPr/>
        </p:nvPicPr>
        <p:blipFill>
          <a:blip r:embed="rId8">
            <a:extLst>
              <a:ext uri="{28A0092B-C50C-407E-A947-70E740481C1C}">
                <a14:useLocalDpi xmlns:a14="http://schemas.microsoft.com/office/drawing/2010/main" val="0"/>
              </a:ext>
            </a:extLst>
          </a:blip>
          <a:srcRect l="7206" t="26601" r="12988" b="71811"/>
          <a:stretch/>
        </p:blipFill>
        <p:spPr>
          <a:xfrm>
            <a:off x="1955657" y="6046702"/>
            <a:ext cx="9616943" cy="247696"/>
          </a:xfrm>
          <a:prstGeom prst="rect">
            <a:avLst/>
          </a:prstGeom>
        </p:spPr>
      </p:pic>
      <p:sp>
        <p:nvSpPr>
          <p:cNvPr id="2" name="TextBox 1">
            <a:extLst>
              <a:ext uri="{FF2B5EF4-FFF2-40B4-BE49-F238E27FC236}">
                <a16:creationId xmlns:a16="http://schemas.microsoft.com/office/drawing/2014/main" id="{01DC1DAD-E933-111A-B922-1ABDF6FD5842}"/>
              </a:ext>
            </a:extLst>
          </p:cNvPr>
          <p:cNvSpPr txBox="1"/>
          <p:nvPr/>
        </p:nvSpPr>
        <p:spPr>
          <a:xfrm>
            <a:off x="1982804" y="2733406"/>
            <a:ext cx="2147761" cy="400110"/>
          </a:xfrm>
          <a:prstGeom prst="rect">
            <a:avLst/>
          </a:prstGeom>
          <a:noFill/>
        </p:spPr>
        <p:txBody>
          <a:bodyPr wrap="square" rtlCol="0">
            <a:spAutoFit/>
          </a:bodyPr>
          <a:lstStyle/>
          <a:p>
            <a:r>
              <a:rPr lang="en-US" sz="2000" dirty="0">
                <a:solidFill>
                  <a:srgbClr val="4B5B5A"/>
                </a:solidFill>
              </a:rPr>
              <a:t>Worksheet A</a:t>
            </a:r>
          </a:p>
        </p:txBody>
      </p:sp>
      <p:sp>
        <p:nvSpPr>
          <p:cNvPr id="3" name="TextBox 2">
            <a:extLst>
              <a:ext uri="{FF2B5EF4-FFF2-40B4-BE49-F238E27FC236}">
                <a16:creationId xmlns:a16="http://schemas.microsoft.com/office/drawing/2014/main" id="{770CDB00-33FA-CEF5-F847-12B8D6EDF2AF}"/>
              </a:ext>
            </a:extLst>
          </p:cNvPr>
          <p:cNvSpPr txBox="1"/>
          <p:nvPr/>
        </p:nvSpPr>
        <p:spPr>
          <a:xfrm>
            <a:off x="1982805" y="4086417"/>
            <a:ext cx="2298546" cy="400110"/>
          </a:xfrm>
          <a:prstGeom prst="rect">
            <a:avLst/>
          </a:prstGeom>
          <a:noFill/>
        </p:spPr>
        <p:txBody>
          <a:bodyPr wrap="square" rtlCol="0">
            <a:spAutoFit/>
          </a:bodyPr>
          <a:lstStyle/>
          <a:p>
            <a:r>
              <a:rPr lang="en-US" sz="2000" dirty="0">
                <a:solidFill>
                  <a:srgbClr val="4B5B5A"/>
                </a:solidFill>
              </a:rPr>
              <a:t>Worksheet B</a:t>
            </a:r>
          </a:p>
        </p:txBody>
      </p:sp>
      <p:sp>
        <p:nvSpPr>
          <p:cNvPr id="6" name="TextBox 5">
            <a:extLst>
              <a:ext uri="{FF2B5EF4-FFF2-40B4-BE49-F238E27FC236}">
                <a16:creationId xmlns:a16="http://schemas.microsoft.com/office/drawing/2014/main" id="{6F688764-9221-E7E0-F1E4-223D9B1DD022}"/>
              </a:ext>
            </a:extLst>
          </p:cNvPr>
          <p:cNvSpPr txBox="1"/>
          <p:nvPr/>
        </p:nvSpPr>
        <p:spPr>
          <a:xfrm>
            <a:off x="1982805" y="5486400"/>
            <a:ext cx="2191952" cy="400110"/>
          </a:xfrm>
          <a:prstGeom prst="rect">
            <a:avLst/>
          </a:prstGeom>
          <a:noFill/>
        </p:spPr>
        <p:txBody>
          <a:bodyPr wrap="square" rtlCol="0">
            <a:spAutoFit/>
          </a:bodyPr>
          <a:lstStyle/>
          <a:p>
            <a:r>
              <a:rPr lang="en-US" sz="2000" dirty="0">
                <a:solidFill>
                  <a:srgbClr val="4B5B5A"/>
                </a:solidFill>
              </a:rPr>
              <a:t>Worksheet C</a:t>
            </a:r>
          </a:p>
        </p:txBody>
      </p:sp>
      <p:sp>
        <p:nvSpPr>
          <p:cNvPr id="7" name="Oval 6">
            <a:extLst>
              <a:ext uri="{FF2B5EF4-FFF2-40B4-BE49-F238E27FC236}">
                <a16:creationId xmlns:a16="http://schemas.microsoft.com/office/drawing/2014/main" id="{6C97D169-614B-DA42-F16D-524EA825E4D8}"/>
              </a:ext>
            </a:extLst>
          </p:cNvPr>
          <p:cNvSpPr/>
          <p:nvPr/>
        </p:nvSpPr>
        <p:spPr bwMode="auto">
          <a:xfrm>
            <a:off x="11085482" y="3183772"/>
            <a:ext cx="365760" cy="365760"/>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charset="0"/>
            </a:endParaRPr>
          </a:p>
        </p:txBody>
      </p:sp>
      <p:sp>
        <p:nvSpPr>
          <p:cNvPr id="8" name="Oval 7">
            <a:extLst>
              <a:ext uri="{FF2B5EF4-FFF2-40B4-BE49-F238E27FC236}">
                <a16:creationId xmlns:a16="http://schemas.microsoft.com/office/drawing/2014/main" id="{39D0FF13-3999-EB52-3A24-1AFF3E6C9603}"/>
              </a:ext>
            </a:extLst>
          </p:cNvPr>
          <p:cNvSpPr/>
          <p:nvPr/>
        </p:nvSpPr>
        <p:spPr bwMode="auto">
          <a:xfrm>
            <a:off x="10859288" y="4556205"/>
            <a:ext cx="365760" cy="365760"/>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charset="0"/>
            </a:endParaRPr>
          </a:p>
        </p:txBody>
      </p:sp>
      <p:sp>
        <p:nvSpPr>
          <p:cNvPr id="10" name="Oval 9">
            <a:extLst>
              <a:ext uri="{FF2B5EF4-FFF2-40B4-BE49-F238E27FC236}">
                <a16:creationId xmlns:a16="http://schemas.microsoft.com/office/drawing/2014/main" id="{03287ED3-63B5-B718-C279-7AC059775B3C}"/>
              </a:ext>
            </a:extLst>
          </p:cNvPr>
          <p:cNvSpPr/>
          <p:nvPr/>
        </p:nvSpPr>
        <p:spPr bwMode="auto">
          <a:xfrm>
            <a:off x="8816740" y="5852159"/>
            <a:ext cx="2408307" cy="529389"/>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ahoma" charset="0"/>
            </a:endParaRPr>
          </a:p>
        </p:txBody>
      </p:sp>
      <p:pic>
        <p:nvPicPr>
          <p:cNvPr id="19" name="Audio 18">
            <a:hlinkClick r:id="" action="ppaction://media"/>
            <a:extLst>
              <a:ext uri="{FF2B5EF4-FFF2-40B4-BE49-F238E27FC236}">
                <a16:creationId xmlns:a16="http://schemas.microsoft.com/office/drawing/2014/main" id="{D4E8EB1A-A4FD-8395-0267-A7D30D3C3FB9}"/>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4226574686"/>
      </p:ext>
    </p:extLst>
  </p:cSld>
  <p:clrMapOvr>
    <a:masterClrMapping/>
  </p:clrMapOvr>
  <mc:AlternateContent xmlns:mc="http://schemas.openxmlformats.org/markup-compatibility/2006" xmlns:p14="http://schemas.microsoft.com/office/powerpoint/2010/main">
    <mc:Choice Requires="p14">
      <p:transition spd="med" p14:dur="700" advTm="8871">
        <p:fade/>
      </p:transition>
    </mc:Choice>
    <mc:Fallback xmlns="">
      <p:transition spd="med" advTm="88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par>
                                <p:cTn id="30" presetID="21" presetClass="entr" presetSubtype="1"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heel(1)">
                                      <p:cBhvr>
                                        <p:cTn id="32" dur="2000"/>
                                        <p:tgtEl>
                                          <p:spTgt spid="7"/>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heel(1)">
                                      <p:cBhvr>
                                        <p:cTn id="35" dur="2000"/>
                                        <p:tgtEl>
                                          <p:spTgt spid="8"/>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heel(1)">
                                      <p:cBhvr>
                                        <p:cTn id="3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9"/>
                </p:tgtEl>
              </p:cMediaNode>
            </p:audio>
          </p:childTnLst>
        </p:cTn>
      </p:par>
    </p:tnLst>
    <p:bldLst>
      <p:bldP spid="5" grpId="0"/>
      <p:bldP spid="7" grpId="0" animBg="1"/>
      <p:bldP spid="8"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10" descr="manu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3300" y="5562600"/>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4671326" y="906057"/>
            <a:ext cx="5943600" cy="1645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16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14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14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14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14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1400">
                <a:solidFill>
                  <a:schemeClr val="tx1"/>
                </a:solidFill>
                <a:effectLst>
                  <a:outerShdw blurRad="38100" dist="38100" dir="2700000" algn="tl">
                    <a:srgbClr val="FFFFFF"/>
                  </a:outerShdw>
                </a:effectLst>
                <a:latin typeface="+mn-lt"/>
              </a:defRPr>
            </a:lvl9pPr>
          </a:lstStyle>
          <a:p>
            <a:pPr marL="0" indent="0" eaLnBrk="1" hangingPunct="1">
              <a:lnSpc>
                <a:spcPct val="90000"/>
              </a:lnSpc>
              <a:buSzPct val="35000"/>
              <a:buNone/>
              <a:defRPr/>
            </a:pPr>
            <a:endParaRPr lang="en-US" sz="2000" kern="0" dirty="0"/>
          </a:p>
          <a:p>
            <a:pPr marL="0" indent="0" eaLnBrk="1" hangingPunct="1">
              <a:lnSpc>
                <a:spcPct val="90000"/>
              </a:lnSpc>
              <a:buSzPct val="35000"/>
              <a:buNone/>
              <a:defRPr/>
            </a:pPr>
            <a:endParaRPr lang="en-US" sz="2000" kern="0" dirty="0"/>
          </a:p>
          <a:p>
            <a:pPr marL="0" indent="0" eaLnBrk="1" hangingPunct="1">
              <a:lnSpc>
                <a:spcPct val="90000"/>
              </a:lnSpc>
              <a:buSzPct val="35000"/>
              <a:buNone/>
              <a:defRPr/>
            </a:pPr>
            <a:r>
              <a:rPr lang="en-US" kern="0" dirty="0"/>
              <a:t>New Guidelines to cover all Robbery offenses with a new layout</a:t>
            </a:r>
          </a:p>
          <a:p>
            <a:pPr eaLnBrk="1" hangingPunct="1">
              <a:lnSpc>
                <a:spcPct val="90000"/>
              </a:lnSpc>
              <a:buSzPct val="35000"/>
              <a:buFontTx/>
              <a:buChar char="•"/>
              <a:defRPr/>
            </a:pPr>
            <a:endParaRPr lang="en-US" sz="1500" kern="0" dirty="0"/>
          </a:p>
          <a:p>
            <a:pPr eaLnBrk="1" hangingPunct="1">
              <a:lnSpc>
                <a:spcPct val="90000"/>
              </a:lnSpc>
              <a:buSzPct val="35000"/>
              <a:buFontTx/>
              <a:buChar char="•"/>
              <a:defRPr/>
            </a:pPr>
            <a:endParaRPr lang="en-US" sz="1500" kern="0" dirty="0"/>
          </a:p>
          <a:p>
            <a:pPr eaLnBrk="1" hangingPunct="1">
              <a:lnSpc>
                <a:spcPct val="90000"/>
              </a:lnSpc>
              <a:buSzPct val="35000"/>
              <a:buFontTx/>
              <a:buChar char="•"/>
              <a:defRPr/>
            </a:pPr>
            <a:endParaRPr lang="en-US" sz="1500" kern="0" dirty="0"/>
          </a:p>
          <a:p>
            <a:pPr eaLnBrk="1" hangingPunct="1">
              <a:lnSpc>
                <a:spcPct val="90000"/>
              </a:lnSpc>
              <a:buSzPct val="35000"/>
              <a:buFontTx/>
              <a:buChar char="•"/>
              <a:defRPr/>
            </a:pPr>
            <a:endParaRPr lang="en-US" sz="1500" kern="0" dirty="0"/>
          </a:p>
        </p:txBody>
      </p:sp>
      <p:sp>
        <p:nvSpPr>
          <p:cNvPr id="7" name="TextBox 6"/>
          <p:cNvSpPr txBox="1"/>
          <p:nvPr/>
        </p:nvSpPr>
        <p:spPr>
          <a:xfrm>
            <a:off x="3840480" y="1463040"/>
            <a:ext cx="708396" cy="1200329"/>
          </a:xfrm>
          <a:prstGeom prst="rect">
            <a:avLst/>
          </a:prstGeom>
          <a:blipFill>
            <a:blip r:embed="rId6"/>
            <a:tile tx="0" ty="0" sx="100000" sy="100000" flip="none" algn="tl"/>
          </a:blipFill>
          <a:ln>
            <a:solidFill>
              <a:schemeClr val="tx1"/>
            </a:solidFill>
          </a:ln>
          <a:effectLst>
            <a:outerShdw blurRad="50800" dist="38100" dir="2700000" algn="tl" rotWithShape="0">
              <a:prstClr val="black">
                <a:alpha val="40000"/>
              </a:prstClr>
            </a:outerShdw>
            <a:softEdge rad="12700"/>
          </a:effectLst>
        </p:spPr>
        <p:txBody>
          <a:bodyPr wrap="square" rtlCol="0">
            <a:spAutoFit/>
          </a:bodyPr>
          <a:lstStyle/>
          <a:p>
            <a:r>
              <a:rPr lang="en-US" sz="7200" dirty="0"/>
              <a:t>2</a:t>
            </a:r>
          </a:p>
        </p:txBody>
      </p:sp>
      <p:pic>
        <p:nvPicPr>
          <p:cNvPr id="5" name="Audio 4">
            <a:hlinkClick r:id="" action="ppaction://media"/>
            <a:extLst>
              <a:ext uri="{FF2B5EF4-FFF2-40B4-BE49-F238E27FC236}">
                <a16:creationId xmlns:a16="http://schemas.microsoft.com/office/drawing/2014/main" id="{2B3DFBEA-CAFB-4B7B-B71A-9AA1CA52465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30592792"/>
      </p:ext>
    </p:extLst>
  </p:cSld>
  <p:clrMapOvr>
    <a:masterClrMapping/>
  </p:clrMapOvr>
  <p:transition spd="med" advTm="756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21FA0C1-AD05-4985-A22F-AD567E9F3E43}"/>
              </a:ext>
            </a:extLst>
          </p:cNvPr>
          <p:cNvSpPr txBox="1"/>
          <p:nvPr/>
        </p:nvSpPr>
        <p:spPr>
          <a:xfrm>
            <a:off x="0" y="98610"/>
            <a:ext cx="12191999" cy="369332"/>
          </a:xfrm>
          <a:prstGeom prst="rect">
            <a:avLst/>
          </a:prstGeom>
          <a:solidFill>
            <a:srgbClr val="566665"/>
          </a:solidFill>
        </p:spPr>
        <p:txBody>
          <a:bodyPr wrap="square" rtlCol="0">
            <a:spAutoFit/>
          </a:bodyPr>
          <a:lstStyle/>
          <a:p>
            <a:pPr algn="ctr"/>
            <a:r>
              <a:rPr lang="en-US" dirty="0">
                <a:solidFill>
                  <a:schemeClr val="accent3">
                    <a:lumMod val="90000"/>
                  </a:schemeClr>
                </a:solidFill>
              </a:rPr>
              <a:t>New Robbery Guidelines</a:t>
            </a:r>
          </a:p>
        </p:txBody>
      </p:sp>
      <p:sp>
        <p:nvSpPr>
          <p:cNvPr id="8" name="Rectangle 7">
            <a:extLst>
              <a:ext uri="{FF2B5EF4-FFF2-40B4-BE49-F238E27FC236}">
                <a16:creationId xmlns:a16="http://schemas.microsoft.com/office/drawing/2014/main" id="{E5FC673A-00DE-4E71-8FB1-72DBEDEDEDA8}"/>
              </a:ext>
            </a:extLst>
          </p:cNvPr>
          <p:cNvSpPr/>
          <p:nvPr/>
        </p:nvSpPr>
        <p:spPr>
          <a:xfrm>
            <a:off x="453076" y="781738"/>
            <a:ext cx="4024331" cy="5663089"/>
          </a:xfrm>
          <a:prstGeom prst="rect">
            <a:avLst/>
          </a:prstGeom>
        </p:spPr>
        <p:txBody>
          <a:bodyPr wrap="square">
            <a:spAutoFit/>
          </a:bodyPr>
          <a:lstStyle/>
          <a:p>
            <a:endParaRPr lang="en-US" sz="1400" dirty="0"/>
          </a:p>
          <a:p>
            <a:endParaRPr lang="en-US" sz="1400" dirty="0"/>
          </a:p>
          <a:p>
            <a:r>
              <a:rPr lang="en-US" sz="2000" dirty="0"/>
              <a:t>The new Robbery Guidelines are based on a comprehensive analysis of available sentencing data in cases where Robbery or Carjacking was the primary offense.  The recommended dispositions are designed to closely match the historical rate of incarceration.  </a:t>
            </a:r>
          </a:p>
          <a:p>
            <a:endParaRPr lang="en-US" sz="2000" dirty="0"/>
          </a:p>
          <a:p>
            <a:r>
              <a:rPr lang="en-US" sz="2000" dirty="0"/>
              <a:t>The new Robbery worksheets remain a bifurcated system. Worksheet A  is used to determine if the recommendation is probation/no incarceration or incarceration of 1 day or more. </a:t>
            </a:r>
          </a:p>
          <a:p>
            <a:endParaRPr lang="en-US" sz="1400" dirty="0"/>
          </a:p>
        </p:txBody>
      </p:sp>
      <p:pic>
        <p:nvPicPr>
          <p:cNvPr id="2" name="Picture 1">
            <a:extLst>
              <a:ext uri="{FF2B5EF4-FFF2-40B4-BE49-F238E27FC236}">
                <a16:creationId xmlns:a16="http://schemas.microsoft.com/office/drawing/2014/main" id="{8460D2FD-F5A9-4504-9D09-7E8674E54F4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710848" y="613934"/>
            <a:ext cx="4719152" cy="61071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C73F3B5A-C406-4D22-99D2-FA6498A00874}"/>
              </a:ext>
            </a:extLst>
          </p:cNvPr>
          <p:cNvPicPr>
            <a:picLocks noChangeAspect="1"/>
          </p:cNvPicPr>
          <p:nvPr/>
        </p:nvPicPr>
        <p:blipFill>
          <a:blip r:embed="rId7" cstate="print">
            <a:clrChange>
              <a:clrFrom>
                <a:srgbClr val="FFFFFF"/>
              </a:clrFrom>
              <a:clrTo>
                <a:srgbClr val="FFFFFF">
                  <a:alpha val="0"/>
                </a:srgbClr>
              </a:clrTo>
            </a:clrChange>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rot="19130427">
            <a:off x="5214321" y="2493040"/>
            <a:ext cx="612974" cy="308403"/>
          </a:xfrm>
          <a:prstGeom prst="rect">
            <a:avLst/>
          </a:prstGeom>
        </p:spPr>
      </p:pic>
      <p:pic>
        <p:nvPicPr>
          <p:cNvPr id="5" name="Picture 4">
            <a:extLst>
              <a:ext uri="{FF2B5EF4-FFF2-40B4-BE49-F238E27FC236}">
                <a16:creationId xmlns:a16="http://schemas.microsoft.com/office/drawing/2014/main" id="{0F96D6ED-D5F5-1362-90EF-447CF71CAA6F}"/>
              </a:ext>
            </a:extLst>
          </p:cNvPr>
          <p:cNvPicPr>
            <a:picLocks noChangeAspect="1"/>
          </p:cNvPicPr>
          <p:nvPr/>
        </p:nvPicPr>
        <p:blipFill>
          <a:blip r:embed="rId6">
            <a:extLst>
              <a:ext uri="{28A0092B-C50C-407E-A947-70E740481C1C}">
                <a14:useLocalDpi xmlns:a14="http://schemas.microsoft.com/office/drawing/2010/main" val="0"/>
              </a:ext>
            </a:extLst>
          </a:blip>
          <a:srcRect l="5462" t="9192" r="4173" b="70188"/>
          <a:stretch/>
        </p:blipFill>
        <p:spPr>
          <a:xfrm>
            <a:off x="4351982" y="1135110"/>
            <a:ext cx="7078018" cy="2101214"/>
          </a:xfrm>
          <a:prstGeom prst="rect">
            <a:avLst/>
          </a:prstGeom>
          <a:ln w="3175">
            <a:solidFill>
              <a:schemeClr val="tx1"/>
            </a:solidFill>
          </a:ln>
        </p:spPr>
      </p:pic>
      <p:sp>
        <p:nvSpPr>
          <p:cNvPr id="6" name="Rectangle 5">
            <a:extLst>
              <a:ext uri="{FF2B5EF4-FFF2-40B4-BE49-F238E27FC236}">
                <a16:creationId xmlns:a16="http://schemas.microsoft.com/office/drawing/2014/main" id="{C1333950-0892-1BC3-3A15-EFAAEC9E0957}"/>
              </a:ext>
            </a:extLst>
          </p:cNvPr>
          <p:cNvSpPr/>
          <p:nvPr/>
        </p:nvSpPr>
        <p:spPr bwMode="auto">
          <a:xfrm>
            <a:off x="4351982" y="1150873"/>
            <a:ext cx="7078018" cy="2101213"/>
          </a:xfrm>
          <a:prstGeom prst="rect">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charset="0"/>
            </a:endParaRPr>
          </a:p>
        </p:txBody>
      </p:sp>
      <p:pic>
        <p:nvPicPr>
          <p:cNvPr id="4" name="Picture 3" descr="Table&#10;&#10;AI-generated content may be incorrect.">
            <a:extLst>
              <a:ext uri="{FF2B5EF4-FFF2-40B4-BE49-F238E27FC236}">
                <a16:creationId xmlns:a16="http://schemas.microsoft.com/office/drawing/2014/main" id="{61EB8307-FD49-876F-4325-CDA65E49BD4C}"/>
              </a:ext>
            </a:extLst>
          </p:cNvPr>
          <p:cNvPicPr>
            <a:picLocks noChangeAspect="1"/>
          </p:cNvPicPr>
          <p:nvPr/>
        </p:nvPicPr>
        <p:blipFill>
          <a:blip r:embed="rId6">
            <a:extLst>
              <a:ext uri="{28A0092B-C50C-407E-A947-70E740481C1C}">
                <a14:useLocalDpi xmlns:a14="http://schemas.microsoft.com/office/drawing/2010/main" val="0"/>
              </a:ext>
            </a:extLst>
          </a:blip>
          <a:srcRect l="22562" t="86145" r="2913" b="5634"/>
          <a:stretch/>
        </p:blipFill>
        <p:spPr>
          <a:xfrm>
            <a:off x="4968956" y="5469387"/>
            <a:ext cx="6461044" cy="922320"/>
          </a:xfrm>
          <a:prstGeom prst="rect">
            <a:avLst/>
          </a:prstGeom>
          <a:ln w="3175">
            <a:solidFill>
              <a:schemeClr val="tx1"/>
            </a:solidFill>
          </a:ln>
        </p:spPr>
      </p:pic>
      <p:sp>
        <p:nvSpPr>
          <p:cNvPr id="10" name="Oval 9">
            <a:extLst>
              <a:ext uri="{FF2B5EF4-FFF2-40B4-BE49-F238E27FC236}">
                <a16:creationId xmlns:a16="http://schemas.microsoft.com/office/drawing/2014/main" id="{765D8330-1613-F61B-8E6C-55551B026BD3}"/>
              </a:ext>
            </a:extLst>
          </p:cNvPr>
          <p:cNvSpPr/>
          <p:nvPr/>
        </p:nvSpPr>
        <p:spPr bwMode="auto">
          <a:xfrm>
            <a:off x="6520509" y="5522686"/>
            <a:ext cx="4625712" cy="815721"/>
          </a:xfrm>
          <a:prstGeom prst="ellipse">
            <a:avLst/>
          </a:prstGeom>
          <a:noFill/>
          <a:ln w="412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ahoma" charset="0"/>
            </a:endParaRPr>
          </a:p>
        </p:txBody>
      </p:sp>
      <p:pic>
        <p:nvPicPr>
          <p:cNvPr id="17" name="Audio 16">
            <a:hlinkClick r:id="" action="ppaction://media"/>
            <a:extLst>
              <a:ext uri="{FF2B5EF4-FFF2-40B4-BE49-F238E27FC236}">
                <a16:creationId xmlns:a16="http://schemas.microsoft.com/office/drawing/2014/main" id="{36EBCA60-5CC9-9E32-17AA-4131481BA35B}"/>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795590025"/>
      </p:ext>
    </p:extLst>
  </p:cSld>
  <p:clrMapOvr>
    <a:masterClrMapping/>
  </p:clrMapOvr>
  <mc:AlternateContent xmlns:mc="http://schemas.openxmlformats.org/markup-compatibility/2006" xmlns:p14="http://schemas.microsoft.com/office/powerpoint/2010/main">
    <mc:Choice Requires="p14">
      <p:transition spd="med" p14:dur="700" advTm="26327">
        <p:fade/>
      </p:transition>
    </mc:Choice>
    <mc:Fallback xmlns="">
      <p:transition spd="med" advTm="263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par>
                          <p:cTn id="21" fill="hold">
                            <p:stCondLst>
                              <p:cond delay="500"/>
                            </p:stCondLst>
                            <p:childTnLst>
                              <p:par>
                                <p:cTn id="22" presetID="21" presetClass="entr" presetSubtype="1"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heel(1)">
                                      <p:cBhvr>
                                        <p:cTn id="24" dur="2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7"/>
                </p:tgtEl>
              </p:cMediaNode>
            </p:audio>
          </p:childTnLst>
        </p:cTn>
      </p:par>
    </p:tnLst>
    <p:bldLst>
      <p:bldP spid="6"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3|4|3.6"/>
</p:tagLst>
</file>

<file path=ppt/tags/tag10.xml><?xml version="1.0" encoding="utf-8"?>
<p:tagLst xmlns:a="http://schemas.openxmlformats.org/drawingml/2006/main" xmlns:r="http://schemas.openxmlformats.org/officeDocument/2006/relationships" xmlns:p="http://schemas.openxmlformats.org/presentationml/2006/main">
  <p:tag name="TIMING" val="|13.6"/>
</p:tagLst>
</file>

<file path=ppt/tags/tag11.xml><?xml version="1.0" encoding="utf-8"?>
<p:tagLst xmlns:a="http://schemas.openxmlformats.org/drawingml/2006/main" xmlns:r="http://schemas.openxmlformats.org/officeDocument/2006/relationships" xmlns:p="http://schemas.openxmlformats.org/presentationml/2006/main">
  <p:tag name="TIMING" val="|0.1"/>
</p:tagLst>
</file>

<file path=ppt/tags/tag12.xml><?xml version="1.0" encoding="utf-8"?>
<p:tagLst xmlns:a="http://schemas.openxmlformats.org/drawingml/2006/main" xmlns:r="http://schemas.openxmlformats.org/officeDocument/2006/relationships" xmlns:p="http://schemas.openxmlformats.org/presentationml/2006/main">
  <p:tag name="TIMING" val="|5.6"/>
</p:tagLst>
</file>

<file path=ppt/tags/tag13.xml><?xml version="1.0" encoding="utf-8"?>
<p:tagLst xmlns:a="http://schemas.openxmlformats.org/drawingml/2006/main" xmlns:r="http://schemas.openxmlformats.org/officeDocument/2006/relationships" xmlns:p="http://schemas.openxmlformats.org/presentationml/2006/main">
  <p:tag name="TIMING" val="|21.1"/>
</p:tagLst>
</file>

<file path=ppt/tags/tag14.xml><?xml version="1.0" encoding="utf-8"?>
<p:tagLst xmlns:a="http://schemas.openxmlformats.org/drawingml/2006/main" xmlns:r="http://schemas.openxmlformats.org/officeDocument/2006/relationships" xmlns:p="http://schemas.openxmlformats.org/presentationml/2006/main">
  <p:tag name="TIMING" val="|21.1"/>
</p:tagLst>
</file>

<file path=ppt/tags/tag15.xml><?xml version="1.0" encoding="utf-8"?>
<p:tagLst xmlns:a="http://schemas.openxmlformats.org/drawingml/2006/main" xmlns:r="http://schemas.openxmlformats.org/officeDocument/2006/relationships" xmlns:p="http://schemas.openxmlformats.org/presentationml/2006/main">
  <p:tag name="TIMING" val="|21.1"/>
</p:tagLst>
</file>

<file path=ppt/tags/tag16.xml><?xml version="1.0" encoding="utf-8"?>
<p:tagLst xmlns:a="http://schemas.openxmlformats.org/drawingml/2006/main" xmlns:r="http://schemas.openxmlformats.org/officeDocument/2006/relationships" xmlns:p="http://schemas.openxmlformats.org/presentationml/2006/main">
  <p:tag name="TIMING" val="|21.1"/>
</p:tagLst>
</file>

<file path=ppt/tags/tag17.xml><?xml version="1.0" encoding="utf-8"?>
<p:tagLst xmlns:a="http://schemas.openxmlformats.org/drawingml/2006/main" xmlns:r="http://schemas.openxmlformats.org/officeDocument/2006/relationships" xmlns:p="http://schemas.openxmlformats.org/presentationml/2006/main">
  <p:tag name="TIMING" val="|21.1"/>
</p:tagLst>
</file>

<file path=ppt/tags/tag18.xml><?xml version="1.0" encoding="utf-8"?>
<p:tagLst xmlns:a="http://schemas.openxmlformats.org/drawingml/2006/main" xmlns:r="http://schemas.openxmlformats.org/officeDocument/2006/relationships" xmlns:p="http://schemas.openxmlformats.org/presentationml/2006/main">
  <p:tag name="TIMING" val="|21.1"/>
</p:tagLst>
</file>

<file path=ppt/tags/tag19.xml><?xml version="1.0" encoding="utf-8"?>
<p:tagLst xmlns:a="http://schemas.openxmlformats.org/drawingml/2006/main" xmlns:r="http://schemas.openxmlformats.org/officeDocument/2006/relationships" xmlns:p="http://schemas.openxmlformats.org/presentationml/2006/main">
  <p:tag name="TIMING" val="|21.1"/>
</p:tagLst>
</file>

<file path=ppt/tags/tag2.xml><?xml version="1.0" encoding="utf-8"?>
<p:tagLst xmlns:a="http://schemas.openxmlformats.org/drawingml/2006/main" xmlns:r="http://schemas.openxmlformats.org/officeDocument/2006/relationships" xmlns:p="http://schemas.openxmlformats.org/presentationml/2006/main">
  <p:tag name="TIMING" val="|0.3"/>
</p:tagLst>
</file>

<file path=ppt/tags/tag20.xml><?xml version="1.0" encoding="utf-8"?>
<p:tagLst xmlns:a="http://schemas.openxmlformats.org/drawingml/2006/main" xmlns:r="http://schemas.openxmlformats.org/officeDocument/2006/relationships" xmlns:p="http://schemas.openxmlformats.org/presentationml/2006/main">
  <p:tag name="TIMING" val="|21.1"/>
</p:tagLst>
</file>

<file path=ppt/tags/tag21.xml><?xml version="1.0" encoding="utf-8"?>
<p:tagLst xmlns:a="http://schemas.openxmlformats.org/drawingml/2006/main" xmlns:r="http://schemas.openxmlformats.org/officeDocument/2006/relationships" xmlns:p="http://schemas.openxmlformats.org/presentationml/2006/main">
  <p:tag name="TIMING" val="|7.7"/>
</p:tagLst>
</file>

<file path=ppt/tags/tag22.xml><?xml version="1.0" encoding="utf-8"?>
<p:tagLst xmlns:a="http://schemas.openxmlformats.org/drawingml/2006/main" xmlns:r="http://schemas.openxmlformats.org/officeDocument/2006/relationships" xmlns:p="http://schemas.openxmlformats.org/presentationml/2006/main">
  <p:tag name="TIMING" val="|4.3|19.6"/>
</p:tagLst>
</file>

<file path=ppt/tags/tag23.xml><?xml version="1.0" encoding="utf-8"?>
<p:tagLst xmlns:a="http://schemas.openxmlformats.org/drawingml/2006/main" xmlns:r="http://schemas.openxmlformats.org/officeDocument/2006/relationships" xmlns:p="http://schemas.openxmlformats.org/presentationml/2006/main">
  <p:tag name="TIMING" val="|12.3"/>
</p:tagLst>
</file>

<file path=ppt/tags/tag24.xml><?xml version="1.0" encoding="utf-8"?>
<p:tagLst xmlns:a="http://schemas.openxmlformats.org/drawingml/2006/main" xmlns:r="http://schemas.openxmlformats.org/officeDocument/2006/relationships" xmlns:p="http://schemas.openxmlformats.org/presentationml/2006/main">
  <p:tag name="TIMING" val="|7.4|2.9"/>
</p:tagLst>
</file>

<file path=ppt/tags/tag25.xml><?xml version="1.0" encoding="utf-8"?>
<p:tagLst xmlns:a="http://schemas.openxmlformats.org/drawingml/2006/main" xmlns:r="http://schemas.openxmlformats.org/officeDocument/2006/relationships" xmlns:p="http://schemas.openxmlformats.org/presentationml/2006/main">
  <p:tag name="TIMING" val="|0.9"/>
</p:tagLst>
</file>

<file path=ppt/tags/tag26.xml><?xml version="1.0" encoding="utf-8"?>
<p:tagLst xmlns:a="http://schemas.openxmlformats.org/drawingml/2006/main" xmlns:r="http://schemas.openxmlformats.org/officeDocument/2006/relationships" xmlns:p="http://schemas.openxmlformats.org/presentationml/2006/main">
  <p:tag name="TIMING" val="|0.3"/>
</p:tagLst>
</file>

<file path=ppt/tags/tag27.xml><?xml version="1.0" encoding="utf-8"?>
<p:tagLst xmlns:a="http://schemas.openxmlformats.org/drawingml/2006/main" xmlns:r="http://schemas.openxmlformats.org/officeDocument/2006/relationships" xmlns:p="http://schemas.openxmlformats.org/presentationml/2006/main">
  <p:tag name="TIMING" val="|0"/>
</p:tagLst>
</file>

<file path=ppt/tags/tag28.xml><?xml version="1.0" encoding="utf-8"?>
<p:tagLst xmlns:a="http://schemas.openxmlformats.org/drawingml/2006/main" xmlns:r="http://schemas.openxmlformats.org/officeDocument/2006/relationships" xmlns:p="http://schemas.openxmlformats.org/presentationml/2006/main">
  <p:tag name="TIMING" val="|1.4|13.8"/>
</p:tagLst>
</file>

<file path=ppt/tags/tag29.xml><?xml version="1.0" encoding="utf-8"?>
<p:tagLst xmlns:a="http://schemas.openxmlformats.org/drawingml/2006/main" xmlns:r="http://schemas.openxmlformats.org/officeDocument/2006/relationships" xmlns:p="http://schemas.openxmlformats.org/presentationml/2006/main">
  <p:tag name="TIMING" val="|2.9"/>
</p:tagLst>
</file>

<file path=ppt/tags/tag3.xml><?xml version="1.0" encoding="utf-8"?>
<p:tagLst xmlns:a="http://schemas.openxmlformats.org/drawingml/2006/main" xmlns:r="http://schemas.openxmlformats.org/officeDocument/2006/relationships" xmlns:p="http://schemas.openxmlformats.org/presentationml/2006/main">
  <p:tag name="TIMING" val="|0.8|1.3"/>
</p:tagLst>
</file>

<file path=ppt/tags/tag4.xml><?xml version="1.0" encoding="utf-8"?>
<p:tagLst xmlns:a="http://schemas.openxmlformats.org/drawingml/2006/main" xmlns:r="http://schemas.openxmlformats.org/officeDocument/2006/relationships" xmlns:p="http://schemas.openxmlformats.org/presentationml/2006/main">
  <p:tag name="TIMING" val="|0.1|0.7|2.4|1.1"/>
</p:tagLst>
</file>

<file path=ppt/tags/tag5.xml><?xml version="1.0" encoding="utf-8"?>
<p:tagLst xmlns:a="http://schemas.openxmlformats.org/drawingml/2006/main" xmlns:r="http://schemas.openxmlformats.org/officeDocument/2006/relationships" xmlns:p="http://schemas.openxmlformats.org/presentationml/2006/main">
  <p:tag name="TIMING" val="|2|1.3|10.7"/>
</p:tagLst>
</file>

<file path=ppt/tags/tag6.xml><?xml version="1.0" encoding="utf-8"?>
<p:tagLst xmlns:a="http://schemas.openxmlformats.org/drawingml/2006/main" xmlns:r="http://schemas.openxmlformats.org/officeDocument/2006/relationships" xmlns:p="http://schemas.openxmlformats.org/presentationml/2006/main">
  <p:tag name="TIMING" val="|1.8|0.7|4.1|1.2"/>
</p:tagLst>
</file>

<file path=ppt/tags/tag7.xml><?xml version="1.0" encoding="utf-8"?>
<p:tagLst xmlns:a="http://schemas.openxmlformats.org/drawingml/2006/main" xmlns:r="http://schemas.openxmlformats.org/officeDocument/2006/relationships" xmlns:p="http://schemas.openxmlformats.org/presentationml/2006/main">
  <p:tag name="TIMING" val="|4.4|2.4|1.5"/>
</p:tagLst>
</file>

<file path=ppt/tags/tag8.xml><?xml version="1.0" encoding="utf-8"?>
<p:tagLst xmlns:a="http://schemas.openxmlformats.org/drawingml/2006/main" xmlns:r="http://schemas.openxmlformats.org/officeDocument/2006/relationships" xmlns:p="http://schemas.openxmlformats.org/presentationml/2006/main">
  <p:tag name="TIMING" val="|4.4|2.4|1.5"/>
</p:tagLst>
</file>

<file path=ppt/tags/tag9.xml><?xml version="1.0" encoding="utf-8"?>
<p:tagLst xmlns:a="http://schemas.openxmlformats.org/drawingml/2006/main" xmlns:r="http://schemas.openxmlformats.org/officeDocument/2006/relationships" xmlns:p="http://schemas.openxmlformats.org/presentationml/2006/main">
  <p:tag name="TIMING" val="|4.4|2.4|1.5"/>
</p:tagLst>
</file>

<file path=ppt/theme/theme1.xml><?xml version="1.0" encoding="utf-8"?>
<a:theme xmlns:a="http://schemas.openxmlformats.org/drawingml/2006/main" name="Textured">
  <a:themeElements>
    <a:clrScheme name="Textured 9">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686532"/>
      </a:hlink>
      <a:folHlink>
        <a:srgbClr val="5A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
      <a:clrScheme name="Textured 9">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686532"/>
        </a:hlink>
        <a:folHlink>
          <a:srgbClr val="5A653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TM03457515[[fn=View]]</Template>
  <TotalTime>19334</TotalTime>
  <Words>1802</Words>
  <Application>Microsoft Office PowerPoint</Application>
  <PresentationFormat>Widescreen</PresentationFormat>
  <Paragraphs>287</Paragraphs>
  <Slides>42</Slides>
  <Notes>41</Notes>
  <HiddenSlides>0</HiddenSlides>
  <MMClips>50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Berlin Sans FB Demi</vt:lpstr>
      <vt:lpstr>Monotype Corsiva</vt:lpstr>
      <vt:lpstr>Tahoma</vt:lpstr>
      <vt:lpstr>Walbaum Display</vt:lpstr>
      <vt:lpstr>Wingdings</vt:lpstr>
      <vt:lpstr>Textured</vt:lpstr>
      <vt:lpstr>What’s New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Information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New 2009</dc:title>
  <dc:creator>JFridley</dc:creator>
  <cp:lastModifiedBy>Carolyn Williamson</cp:lastModifiedBy>
  <cp:revision>884</cp:revision>
  <cp:lastPrinted>2020-05-21T09:13:14Z</cp:lastPrinted>
  <dcterms:created xsi:type="dcterms:W3CDTF">2009-03-24T12:11:52Z</dcterms:created>
  <dcterms:modified xsi:type="dcterms:W3CDTF">2025-06-26T14:50:41Z</dcterms:modified>
</cp:coreProperties>
</file>