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9" d="100"/>
          <a:sy n="99" d="100"/>
        </p:scale>
        <p:origin x="88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5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1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7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8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6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7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7C0AC-374F-4422-BAB2-B897C0777F0B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ACE3-2FE7-4BE2-83BE-3D113450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6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224FF-AF97-4971-A768-48945A4BC2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3EC6B-FF01-48E4-AA31-DE14B46159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WIFT3_NoDataEdit">
            <a:hlinkClick r:id="" action="ppaction://media"/>
            <a:extLst>
              <a:ext uri="{FF2B5EF4-FFF2-40B4-BE49-F238E27FC236}">
                <a16:creationId xmlns:a16="http://schemas.microsoft.com/office/drawing/2014/main" id="{4DF1954E-BBA2-42AF-AF69-F88B52F99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0750"/>
            <a:ext cx="9144000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 Fridley</dc:creator>
  <cp:lastModifiedBy>Jody Fridley</cp:lastModifiedBy>
  <cp:revision>2</cp:revision>
  <dcterms:created xsi:type="dcterms:W3CDTF">2018-01-31T20:30:07Z</dcterms:created>
  <dcterms:modified xsi:type="dcterms:W3CDTF">2018-02-14T19:44:36Z</dcterms:modified>
</cp:coreProperties>
</file>