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9" d="100"/>
          <a:sy n="99" d="100"/>
        </p:scale>
        <p:origin x="931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353D-6064-4659-B9BC-49A23218A6A2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F3DC-DC2D-4467-9582-C97CD0AEF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02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353D-6064-4659-B9BC-49A23218A6A2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F3DC-DC2D-4467-9582-C97CD0AEF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88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353D-6064-4659-B9BC-49A23218A6A2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F3DC-DC2D-4467-9582-C97CD0AEF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317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353D-6064-4659-B9BC-49A23218A6A2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F3DC-DC2D-4467-9582-C97CD0AEF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74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353D-6064-4659-B9BC-49A23218A6A2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F3DC-DC2D-4467-9582-C97CD0AEF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8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353D-6064-4659-B9BC-49A23218A6A2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F3DC-DC2D-4467-9582-C97CD0AEF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53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353D-6064-4659-B9BC-49A23218A6A2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F3DC-DC2D-4467-9582-C97CD0AEF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384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353D-6064-4659-B9BC-49A23218A6A2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F3DC-DC2D-4467-9582-C97CD0AEF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351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353D-6064-4659-B9BC-49A23218A6A2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F3DC-DC2D-4467-9582-C97CD0AEF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43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353D-6064-4659-B9BC-49A23218A6A2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F3DC-DC2D-4467-9582-C97CD0AEF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795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353D-6064-4659-B9BC-49A23218A6A2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F3DC-DC2D-4467-9582-C97CD0AEF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56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C353D-6064-4659-B9BC-49A23218A6A2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CF3DC-DC2D-4467-9582-C97CD0AEF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98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E18B8-5D0A-422A-A596-0F75C85CC6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5F2BDD-DEEE-4D4B-8FEB-12E9973503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WIFT2Edit">
            <a:hlinkClick r:id="" action="ppaction://media"/>
            <a:extLst>
              <a:ext uri="{FF2B5EF4-FFF2-40B4-BE49-F238E27FC236}">
                <a16:creationId xmlns:a16="http://schemas.microsoft.com/office/drawing/2014/main" id="{8F0518B4-6BFF-4370-AFCB-CDD4555C10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35832"/>
            <a:ext cx="9144000" cy="498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7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0</Words>
  <Application>Microsoft Office PowerPoint</Application>
  <PresentationFormat>On-screen Show (4:3)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Jody Fridley</dc:creator>
  <cp:lastModifiedBy>Jody Fridley</cp:lastModifiedBy>
  <cp:revision>2</cp:revision>
  <dcterms:created xsi:type="dcterms:W3CDTF">2018-02-14T13:19:54Z</dcterms:created>
  <dcterms:modified xsi:type="dcterms:W3CDTF">2018-02-14T19:38:34Z</dcterms:modified>
</cp:coreProperties>
</file>